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5" r:id="rId4"/>
  </p:sldMasterIdLst>
  <p:notesMasterIdLst>
    <p:notesMasterId r:id="rId27"/>
  </p:notesMasterIdLst>
  <p:handoutMasterIdLst>
    <p:handoutMasterId r:id="rId28"/>
  </p:handoutMasterIdLst>
  <p:sldIdLst>
    <p:sldId id="256" r:id="rId5"/>
    <p:sldId id="259" r:id="rId6"/>
    <p:sldId id="297" r:id="rId7"/>
    <p:sldId id="298" r:id="rId8"/>
    <p:sldId id="282" r:id="rId9"/>
    <p:sldId id="261" r:id="rId10"/>
    <p:sldId id="302" r:id="rId11"/>
    <p:sldId id="307" r:id="rId12"/>
    <p:sldId id="303" r:id="rId13"/>
    <p:sldId id="314" r:id="rId14"/>
    <p:sldId id="304" r:id="rId15"/>
    <p:sldId id="309" r:id="rId16"/>
    <p:sldId id="312" r:id="rId17"/>
    <p:sldId id="313" r:id="rId18"/>
    <p:sldId id="305" r:id="rId19"/>
    <p:sldId id="311" r:id="rId20"/>
    <p:sldId id="310" r:id="rId21"/>
    <p:sldId id="306" r:id="rId22"/>
    <p:sldId id="308" r:id="rId23"/>
    <p:sldId id="300" r:id="rId24"/>
    <p:sldId id="287" r:id="rId25"/>
    <p:sldId id="296"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95959"/>
    <a:srgbClr val="7F7F7F"/>
    <a:srgbClr val="A6A6A6"/>
    <a:srgbClr val="BFBFBF"/>
    <a:srgbClr val="465359"/>
    <a:srgbClr val="757575"/>
    <a:srgbClr val="8B8B8B"/>
    <a:srgbClr val="B0B0B0"/>
    <a:srgbClr val="D3D3D3"/>
    <a:srgbClr val="EBEBE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3F92269-2829-4221-BD76-B327989C8E19}" v="442" dt="2022-01-14T06:22:05.94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34" autoAdjust="0"/>
  </p:normalViewPr>
  <p:slideViewPr>
    <p:cSldViewPr snapToGrid="0">
      <p:cViewPr>
        <p:scale>
          <a:sx n="100" d="100"/>
          <a:sy n="100" d="100"/>
        </p:scale>
        <p:origin x="222" y="78"/>
      </p:cViewPr>
      <p:guideLst/>
    </p:cSldViewPr>
  </p:slideViewPr>
  <p:notesTextViewPr>
    <p:cViewPr>
      <p:scale>
        <a:sx n="1" d="1"/>
        <a:sy n="1" d="1"/>
      </p:scale>
      <p:origin x="0" y="0"/>
    </p:cViewPr>
  </p:notesTextViewPr>
  <p:notesViewPr>
    <p:cSldViewPr snapToGrid="0">
      <p:cViewPr varScale="1">
        <p:scale>
          <a:sx n="60" d="100"/>
          <a:sy n="60" d="100"/>
        </p:scale>
        <p:origin x="3187" y="3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microsoft.com/office/2015/10/relationships/revisionInfo" Target="revisionInfo.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viewProps" Target="viewProps.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odrigo Jr." userId="bd3b4d43-a020-4187-86df-c45529debb65" providerId="ADAL" clId="{83F92269-2829-4221-BD76-B327989C8E19}"/>
    <pc:docChg chg="undo custSel addSld delSld modSld sldOrd">
      <pc:chgData name="Rodrigo Jr." userId="bd3b4d43-a020-4187-86df-c45529debb65" providerId="ADAL" clId="{83F92269-2829-4221-BD76-B327989C8E19}" dt="2022-01-14T08:39:36.840" v="3108" actId="47"/>
      <pc:docMkLst>
        <pc:docMk/>
      </pc:docMkLst>
      <pc:sldChg chg="del">
        <pc:chgData name="Rodrigo Jr." userId="bd3b4d43-a020-4187-86df-c45529debb65" providerId="ADAL" clId="{83F92269-2829-4221-BD76-B327989C8E19}" dt="2022-01-14T05:20:17.734" v="559" actId="47"/>
        <pc:sldMkLst>
          <pc:docMk/>
          <pc:sldMk cId="2309165863" sldId="257"/>
        </pc:sldMkLst>
      </pc:sldChg>
      <pc:sldChg chg="del">
        <pc:chgData name="Rodrigo Jr." userId="bd3b4d43-a020-4187-86df-c45529debb65" providerId="ADAL" clId="{83F92269-2829-4221-BD76-B327989C8E19}" dt="2022-01-14T05:20:19.845" v="560" actId="47"/>
        <pc:sldMkLst>
          <pc:docMk/>
          <pc:sldMk cId="895914849" sldId="260"/>
        </pc:sldMkLst>
      </pc:sldChg>
      <pc:sldChg chg="modSp mod">
        <pc:chgData name="Rodrigo Jr." userId="bd3b4d43-a020-4187-86df-c45529debb65" providerId="ADAL" clId="{83F92269-2829-4221-BD76-B327989C8E19}" dt="2022-01-14T05:23:56.668" v="726" actId="403"/>
        <pc:sldMkLst>
          <pc:docMk/>
          <pc:sldMk cId="3626630362" sldId="261"/>
        </pc:sldMkLst>
        <pc:spChg chg="mod">
          <ac:chgData name="Rodrigo Jr." userId="bd3b4d43-a020-4187-86df-c45529debb65" providerId="ADAL" clId="{83F92269-2829-4221-BD76-B327989C8E19}" dt="2022-01-14T05:23:56.668" v="726" actId="403"/>
          <ac:spMkLst>
            <pc:docMk/>
            <pc:sldMk cId="3626630362" sldId="261"/>
            <ac:spMk id="4" creationId="{00000000-0000-0000-0000-000000000000}"/>
          </ac:spMkLst>
        </pc:spChg>
        <pc:spChg chg="mod">
          <ac:chgData name="Rodrigo Jr." userId="bd3b4d43-a020-4187-86df-c45529debb65" providerId="ADAL" clId="{83F92269-2829-4221-BD76-B327989C8E19}" dt="2022-01-14T03:40:27.292" v="121" actId="6549"/>
          <ac:spMkLst>
            <pc:docMk/>
            <pc:sldMk cId="3626630362" sldId="261"/>
            <ac:spMk id="5" creationId="{00000000-0000-0000-0000-000000000000}"/>
          </ac:spMkLst>
        </pc:spChg>
        <pc:spChg chg="mod">
          <ac:chgData name="Rodrigo Jr." userId="bd3b4d43-a020-4187-86df-c45529debb65" providerId="ADAL" clId="{83F92269-2829-4221-BD76-B327989C8E19}" dt="2022-01-14T03:40:33.922" v="122" actId="1076"/>
          <ac:spMkLst>
            <pc:docMk/>
            <pc:sldMk cId="3626630362" sldId="261"/>
            <ac:spMk id="17" creationId="{00000000-0000-0000-0000-000000000000}"/>
          </ac:spMkLst>
        </pc:spChg>
        <pc:spChg chg="mod">
          <ac:chgData name="Rodrigo Jr." userId="bd3b4d43-a020-4187-86df-c45529debb65" providerId="ADAL" clId="{83F92269-2829-4221-BD76-B327989C8E19}" dt="2022-01-14T03:40:33.922" v="122" actId="1076"/>
          <ac:spMkLst>
            <pc:docMk/>
            <pc:sldMk cId="3626630362" sldId="261"/>
            <ac:spMk id="18" creationId="{00000000-0000-0000-0000-000000000000}"/>
          </ac:spMkLst>
        </pc:spChg>
        <pc:spChg chg="mod">
          <ac:chgData name="Rodrigo Jr." userId="bd3b4d43-a020-4187-86df-c45529debb65" providerId="ADAL" clId="{83F92269-2829-4221-BD76-B327989C8E19}" dt="2022-01-14T03:40:33.922" v="122" actId="1076"/>
          <ac:spMkLst>
            <pc:docMk/>
            <pc:sldMk cId="3626630362" sldId="261"/>
            <ac:spMk id="19" creationId="{00000000-0000-0000-0000-000000000000}"/>
          </ac:spMkLst>
        </pc:spChg>
        <pc:spChg chg="mod">
          <ac:chgData name="Rodrigo Jr." userId="bd3b4d43-a020-4187-86df-c45529debb65" providerId="ADAL" clId="{83F92269-2829-4221-BD76-B327989C8E19}" dt="2022-01-14T03:40:33.922" v="122" actId="1076"/>
          <ac:spMkLst>
            <pc:docMk/>
            <pc:sldMk cId="3626630362" sldId="261"/>
            <ac:spMk id="20" creationId="{00000000-0000-0000-0000-000000000000}"/>
          </ac:spMkLst>
        </pc:spChg>
        <pc:spChg chg="mod">
          <ac:chgData name="Rodrigo Jr." userId="bd3b4d43-a020-4187-86df-c45529debb65" providerId="ADAL" clId="{83F92269-2829-4221-BD76-B327989C8E19}" dt="2022-01-14T03:40:33.922" v="122" actId="1076"/>
          <ac:spMkLst>
            <pc:docMk/>
            <pc:sldMk cId="3626630362" sldId="261"/>
            <ac:spMk id="21" creationId="{00000000-0000-0000-0000-000000000000}"/>
          </ac:spMkLst>
        </pc:spChg>
        <pc:spChg chg="mod">
          <ac:chgData name="Rodrigo Jr." userId="bd3b4d43-a020-4187-86df-c45529debb65" providerId="ADAL" clId="{83F92269-2829-4221-BD76-B327989C8E19}" dt="2022-01-14T03:40:33.922" v="122" actId="1076"/>
          <ac:spMkLst>
            <pc:docMk/>
            <pc:sldMk cId="3626630362" sldId="261"/>
            <ac:spMk id="22" creationId="{00000000-0000-0000-0000-000000000000}"/>
          </ac:spMkLst>
        </pc:spChg>
        <pc:spChg chg="mod">
          <ac:chgData name="Rodrigo Jr." userId="bd3b4d43-a020-4187-86df-c45529debb65" providerId="ADAL" clId="{83F92269-2829-4221-BD76-B327989C8E19}" dt="2022-01-14T03:40:33.922" v="122" actId="1076"/>
          <ac:spMkLst>
            <pc:docMk/>
            <pc:sldMk cId="3626630362" sldId="261"/>
            <ac:spMk id="23" creationId="{00000000-0000-0000-0000-000000000000}"/>
          </ac:spMkLst>
        </pc:spChg>
        <pc:spChg chg="mod">
          <ac:chgData name="Rodrigo Jr." userId="bd3b4d43-a020-4187-86df-c45529debb65" providerId="ADAL" clId="{83F92269-2829-4221-BD76-B327989C8E19}" dt="2022-01-14T03:40:33.922" v="122" actId="1076"/>
          <ac:spMkLst>
            <pc:docMk/>
            <pc:sldMk cId="3626630362" sldId="261"/>
            <ac:spMk id="24" creationId="{00000000-0000-0000-0000-000000000000}"/>
          </ac:spMkLst>
        </pc:spChg>
        <pc:spChg chg="mod">
          <ac:chgData name="Rodrigo Jr." userId="bd3b4d43-a020-4187-86df-c45529debb65" providerId="ADAL" clId="{83F92269-2829-4221-BD76-B327989C8E19}" dt="2022-01-14T03:40:33.922" v="122" actId="1076"/>
          <ac:spMkLst>
            <pc:docMk/>
            <pc:sldMk cId="3626630362" sldId="261"/>
            <ac:spMk id="25" creationId="{00000000-0000-0000-0000-000000000000}"/>
          </ac:spMkLst>
        </pc:spChg>
        <pc:spChg chg="mod">
          <ac:chgData name="Rodrigo Jr." userId="bd3b4d43-a020-4187-86df-c45529debb65" providerId="ADAL" clId="{83F92269-2829-4221-BD76-B327989C8E19}" dt="2022-01-14T03:41:21.305" v="135" actId="1076"/>
          <ac:spMkLst>
            <pc:docMk/>
            <pc:sldMk cId="3626630362" sldId="261"/>
            <ac:spMk id="26" creationId="{00000000-0000-0000-0000-000000000000}"/>
          </ac:spMkLst>
        </pc:spChg>
        <pc:spChg chg="mod">
          <ac:chgData name="Rodrigo Jr." userId="bd3b4d43-a020-4187-86df-c45529debb65" providerId="ADAL" clId="{83F92269-2829-4221-BD76-B327989C8E19}" dt="2022-01-14T03:41:27.533" v="136" actId="1076"/>
          <ac:spMkLst>
            <pc:docMk/>
            <pc:sldMk cId="3626630362" sldId="261"/>
            <ac:spMk id="28" creationId="{00000000-0000-0000-0000-000000000000}"/>
          </ac:spMkLst>
        </pc:spChg>
        <pc:spChg chg="mod">
          <ac:chgData name="Rodrigo Jr." userId="bd3b4d43-a020-4187-86df-c45529debb65" providerId="ADAL" clId="{83F92269-2829-4221-BD76-B327989C8E19}" dt="2022-01-14T03:41:27.533" v="136" actId="1076"/>
          <ac:spMkLst>
            <pc:docMk/>
            <pc:sldMk cId="3626630362" sldId="261"/>
            <ac:spMk id="29" creationId="{00000000-0000-0000-0000-000000000000}"/>
          </ac:spMkLst>
        </pc:spChg>
        <pc:spChg chg="mod">
          <ac:chgData name="Rodrigo Jr." userId="bd3b4d43-a020-4187-86df-c45529debb65" providerId="ADAL" clId="{83F92269-2829-4221-BD76-B327989C8E19}" dt="2022-01-14T03:41:27.533" v="136" actId="1076"/>
          <ac:spMkLst>
            <pc:docMk/>
            <pc:sldMk cId="3626630362" sldId="261"/>
            <ac:spMk id="30" creationId="{00000000-0000-0000-0000-000000000000}"/>
          </ac:spMkLst>
        </pc:spChg>
        <pc:spChg chg="mod">
          <ac:chgData name="Rodrigo Jr." userId="bd3b4d43-a020-4187-86df-c45529debb65" providerId="ADAL" clId="{83F92269-2829-4221-BD76-B327989C8E19}" dt="2022-01-14T03:41:27.533" v="136" actId="1076"/>
          <ac:spMkLst>
            <pc:docMk/>
            <pc:sldMk cId="3626630362" sldId="261"/>
            <ac:spMk id="31" creationId="{00000000-0000-0000-0000-000000000000}"/>
          </ac:spMkLst>
        </pc:spChg>
        <pc:spChg chg="mod">
          <ac:chgData name="Rodrigo Jr." userId="bd3b4d43-a020-4187-86df-c45529debb65" providerId="ADAL" clId="{83F92269-2829-4221-BD76-B327989C8E19}" dt="2022-01-14T03:41:27.533" v="136" actId="1076"/>
          <ac:spMkLst>
            <pc:docMk/>
            <pc:sldMk cId="3626630362" sldId="261"/>
            <ac:spMk id="32" creationId="{00000000-0000-0000-0000-000000000000}"/>
          </ac:spMkLst>
        </pc:spChg>
        <pc:spChg chg="mod">
          <ac:chgData name="Rodrigo Jr." userId="bd3b4d43-a020-4187-86df-c45529debb65" providerId="ADAL" clId="{83F92269-2829-4221-BD76-B327989C8E19}" dt="2022-01-14T03:41:27.533" v="136" actId="1076"/>
          <ac:spMkLst>
            <pc:docMk/>
            <pc:sldMk cId="3626630362" sldId="261"/>
            <ac:spMk id="33" creationId="{00000000-0000-0000-0000-000000000000}"/>
          </ac:spMkLst>
        </pc:spChg>
        <pc:spChg chg="mod">
          <ac:chgData name="Rodrigo Jr." userId="bd3b4d43-a020-4187-86df-c45529debb65" providerId="ADAL" clId="{83F92269-2829-4221-BD76-B327989C8E19}" dt="2022-01-14T03:41:27.533" v="136" actId="1076"/>
          <ac:spMkLst>
            <pc:docMk/>
            <pc:sldMk cId="3626630362" sldId="261"/>
            <ac:spMk id="34" creationId="{00000000-0000-0000-0000-000000000000}"/>
          </ac:spMkLst>
        </pc:spChg>
        <pc:spChg chg="mod">
          <ac:chgData name="Rodrigo Jr." userId="bd3b4d43-a020-4187-86df-c45529debb65" providerId="ADAL" clId="{83F92269-2829-4221-BD76-B327989C8E19}" dt="2022-01-14T03:41:27.533" v="136" actId="1076"/>
          <ac:spMkLst>
            <pc:docMk/>
            <pc:sldMk cId="3626630362" sldId="261"/>
            <ac:spMk id="35" creationId="{00000000-0000-0000-0000-000000000000}"/>
          </ac:spMkLst>
        </pc:spChg>
        <pc:spChg chg="mod">
          <ac:chgData name="Rodrigo Jr." userId="bd3b4d43-a020-4187-86df-c45529debb65" providerId="ADAL" clId="{83F92269-2829-4221-BD76-B327989C8E19}" dt="2022-01-14T03:41:27.533" v="136" actId="1076"/>
          <ac:spMkLst>
            <pc:docMk/>
            <pc:sldMk cId="3626630362" sldId="261"/>
            <ac:spMk id="36" creationId="{00000000-0000-0000-0000-000000000000}"/>
          </ac:spMkLst>
        </pc:spChg>
        <pc:spChg chg="mod">
          <ac:chgData name="Rodrigo Jr." userId="bd3b4d43-a020-4187-86df-c45529debb65" providerId="ADAL" clId="{83F92269-2829-4221-BD76-B327989C8E19}" dt="2022-01-14T03:41:27.533" v="136" actId="1076"/>
          <ac:spMkLst>
            <pc:docMk/>
            <pc:sldMk cId="3626630362" sldId="261"/>
            <ac:spMk id="37" creationId="{00000000-0000-0000-0000-000000000000}"/>
          </ac:spMkLst>
        </pc:spChg>
        <pc:spChg chg="mod">
          <ac:chgData name="Rodrigo Jr." userId="bd3b4d43-a020-4187-86df-c45529debb65" providerId="ADAL" clId="{83F92269-2829-4221-BD76-B327989C8E19}" dt="2022-01-14T03:41:27.533" v="136" actId="1076"/>
          <ac:spMkLst>
            <pc:docMk/>
            <pc:sldMk cId="3626630362" sldId="261"/>
            <ac:spMk id="38" creationId="{00000000-0000-0000-0000-000000000000}"/>
          </ac:spMkLst>
        </pc:spChg>
        <pc:spChg chg="mod">
          <ac:chgData name="Rodrigo Jr." userId="bd3b4d43-a020-4187-86df-c45529debb65" providerId="ADAL" clId="{83F92269-2829-4221-BD76-B327989C8E19}" dt="2022-01-14T03:41:27.533" v="136" actId="1076"/>
          <ac:spMkLst>
            <pc:docMk/>
            <pc:sldMk cId="3626630362" sldId="261"/>
            <ac:spMk id="39" creationId="{00000000-0000-0000-0000-000000000000}"/>
          </ac:spMkLst>
        </pc:spChg>
        <pc:spChg chg="mod">
          <ac:chgData name="Rodrigo Jr." userId="bd3b4d43-a020-4187-86df-c45529debb65" providerId="ADAL" clId="{83F92269-2829-4221-BD76-B327989C8E19}" dt="2022-01-14T03:41:15.466" v="133" actId="1076"/>
          <ac:spMkLst>
            <pc:docMk/>
            <pc:sldMk cId="3626630362" sldId="261"/>
            <ac:spMk id="41" creationId="{C459B874-2035-4176-A123-08D66D4B07F0}"/>
          </ac:spMkLst>
        </pc:spChg>
        <pc:spChg chg="mod">
          <ac:chgData name="Rodrigo Jr." userId="bd3b4d43-a020-4187-86df-c45529debb65" providerId="ADAL" clId="{83F92269-2829-4221-BD76-B327989C8E19}" dt="2022-01-14T03:41:15.466" v="133" actId="1076"/>
          <ac:spMkLst>
            <pc:docMk/>
            <pc:sldMk cId="3626630362" sldId="261"/>
            <ac:spMk id="42" creationId="{1C6B45CE-A7D4-4022-8EE5-B2CF4D8358A1}"/>
          </ac:spMkLst>
        </pc:spChg>
        <pc:spChg chg="mod">
          <ac:chgData name="Rodrigo Jr." userId="bd3b4d43-a020-4187-86df-c45529debb65" providerId="ADAL" clId="{83F92269-2829-4221-BD76-B327989C8E19}" dt="2022-01-14T03:41:15.466" v="133" actId="1076"/>
          <ac:spMkLst>
            <pc:docMk/>
            <pc:sldMk cId="3626630362" sldId="261"/>
            <ac:spMk id="43" creationId="{D428DF27-B2AC-4285-B2B9-F787ACF302E2}"/>
          </ac:spMkLst>
        </pc:spChg>
        <pc:spChg chg="mod">
          <ac:chgData name="Rodrigo Jr." userId="bd3b4d43-a020-4187-86df-c45529debb65" providerId="ADAL" clId="{83F92269-2829-4221-BD76-B327989C8E19}" dt="2022-01-14T03:41:15.466" v="133" actId="1076"/>
          <ac:spMkLst>
            <pc:docMk/>
            <pc:sldMk cId="3626630362" sldId="261"/>
            <ac:spMk id="44" creationId="{2E3F9C6A-D273-41BF-8E55-0DC640B182F8}"/>
          </ac:spMkLst>
        </pc:spChg>
        <pc:spChg chg="mod">
          <ac:chgData name="Rodrigo Jr." userId="bd3b4d43-a020-4187-86df-c45529debb65" providerId="ADAL" clId="{83F92269-2829-4221-BD76-B327989C8E19}" dt="2022-01-14T03:41:15.466" v="133" actId="1076"/>
          <ac:spMkLst>
            <pc:docMk/>
            <pc:sldMk cId="3626630362" sldId="261"/>
            <ac:spMk id="45" creationId="{1DF1E216-309B-4197-AC13-5EBFFE02FA25}"/>
          </ac:spMkLst>
        </pc:spChg>
        <pc:spChg chg="mod">
          <ac:chgData name="Rodrigo Jr." userId="bd3b4d43-a020-4187-86df-c45529debb65" providerId="ADAL" clId="{83F92269-2829-4221-BD76-B327989C8E19}" dt="2022-01-14T03:41:15.466" v="133" actId="1076"/>
          <ac:spMkLst>
            <pc:docMk/>
            <pc:sldMk cId="3626630362" sldId="261"/>
            <ac:spMk id="46" creationId="{85E322B0-460B-4D7D-8715-DE05C64BD7F3}"/>
          </ac:spMkLst>
        </pc:spChg>
        <pc:spChg chg="mod">
          <ac:chgData name="Rodrigo Jr." userId="bd3b4d43-a020-4187-86df-c45529debb65" providerId="ADAL" clId="{83F92269-2829-4221-BD76-B327989C8E19}" dt="2022-01-14T03:41:15.466" v="133" actId="1076"/>
          <ac:spMkLst>
            <pc:docMk/>
            <pc:sldMk cId="3626630362" sldId="261"/>
            <ac:spMk id="47" creationId="{F536EEBA-7050-4B11-AE4A-74304FCAFA8E}"/>
          </ac:spMkLst>
        </pc:spChg>
        <pc:spChg chg="mod">
          <ac:chgData name="Rodrigo Jr." userId="bd3b4d43-a020-4187-86df-c45529debb65" providerId="ADAL" clId="{83F92269-2829-4221-BD76-B327989C8E19}" dt="2022-01-14T03:41:15.466" v="133" actId="1076"/>
          <ac:spMkLst>
            <pc:docMk/>
            <pc:sldMk cId="3626630362" sldId="261"/>
            <ac:spMk id="48" creationId="{4E31E07F-C8BB-4D09-A8B3-D98EBF15D7FB}"/>
          </ac:spMkLst>
        </pc:spChg>
        <pc:spChg chg="mod">
          <ac:chgData name="Rodrigo Jr." userId="bd3b4d43-a020-4187-86df-c45529debb65" providerId="ADAL" clId="{83F92269-2829-4221-BD76-B327989C8E19}" dt="2022-01-14T03:41:15.466" v="133" actId="1076"/>
          <ac:spMkLst>
            <pc:docMk/>
            <pc:sldMk cId="3626630362" sldId="261"/>
            <ac:spMk id="49" creationId="{7E2629C2-D4F8-4A29-A6B1-9EA45F85D0AE}"/>
          </ac:spMkLst>
        </pc:spChg>
        <pc:spChg chg="mod">
          <ac:chgData name="Rodrigo Jr." userId="bd3b4d43-a020-4187-86df-c45529debb65" providerId="ADAL" clId="{83F92269-2829-4221-BD76-B327989C8E19}" dt="2022-01-14T03:41:37.179" v="137" actId="14100"/>
          <ac:spMkLst>
            <pc:docMk/>
            <pc:sldMk cId="3626630362" sldId="261"/>
            <ac:spMk id="50" creationId="{1F327B6F-3496-4B66-86CC-1DDB901AA337}"/>
          </ac:spMkLst>
        </pc:spChg>
        <pc:grpChg chg="mod">
          <ac:chgData name="Rodrigo Jr." userId="bd3b4d43-a020-4187-86df-c45529debb65" providerId="ADAL" clId="{83F92269-2829-4221-BD76-B327989C8E19}" dt="2022-01-14T03:40:33.922" v="122" actId="1076"/>
          <ac:grpSpMkLst>
            <pc:docMk/>
            <pc:sldMk cId="3626630362" sldId="261"/>
            <ac:grpSpMk id="16" creationId="{00000000-0000-0000-0000-000000000000}"/>
          </ac:grpSpMkLst>
        </pc:grpChg>
        <pc:grpChg chg="mod">
          <ac:chgData name="Rodrigo Jr." userId="bd3b4d43-a020-4187-86df-c45529debb65" providerId="ADAL" clId="{83F92269-2829-4221-BD76-B327989C8E19}" dt="2022-01-14T03:41:27.533" v="136" actId="1076"/>
          <ac:grpSpMkLst>
            <pc:docMk/>
            <pc:sldMk cId="3626630362" sldId="261"/>
            <ac:grpSpMk id="27" creationId="{00000000-0000-0000-0000-000000000000}"/>
          </ac:grpSpMkLst>
        </pc:grpChg>
        <pc:grpChg chg="mod">
          <ac:chgData name="Rodrigo Jr." userId="bd3b4d43-a020-4187-86df-c45529debb65" providerId="ADAL" clId="{83F92269-2829-4221-BD76-B327989C8E19}" dt="2022-01-14T03:41:15.466" v="133" actId="1076"/>
          <ac:grpSpMkLst>
            <pc:docMk/>
            <pc:sldMk cId="3626630362" sldId="261"/>
            <ac:grpSpMk id="40" creationId="{6B15347E-0F65-47A5-96A4-86B55700F3C8}"/>
          </ac:grpSpMkLst>
        </pc:grpChg>
      </pc:sldChg>
      <pc:sldChg chg="del">
        <pc:chgData name="Rodrigo Jr." userId="bd3b4d43-a020-4187-86df-c45529debb65" providerId="ADAL" clId="{83F92269-2829-4221-BD76-B327989C8E19}" dt="2022-01-14T05:20:22.306" v="561" actId="47"/>
        <pc:sldMkLst>
          <pc:docMk/>
          <pc:sldMk cId="2042889653" sldId="265"/>
        </pc:sldMkLst>
      </pc:sldChg>
      <pc:sldChg chg="del">
        <pc:chgData name="Rodrigo Jr." userId="bd3b4d43-a020-4187-86df-c45529debb65" providerId="ADAL" clId="{83F92269-2829-4221-BD76-B327989C8E19}" dt="2022-01-14T05:20:23.865" v="562" actId="47"/>
        <pc:sldMkLst>
          <pc:docMk/>
          <pc:sldMk cId="3219125149" sldId="266"/>
        </pc:sldMkLst>
      </pc:sldChg>
      <pc:sldChg chg="del">
        <pc:chgData name="Rodrigo Jr." userId="bd3b4d43-a020-4187-86df-c45529debb65" providerId="ADAL" clId="{83F92269-2829-4221-BD76-B327989C8E19}" dt="2022-01-14T08:39:36.840" v="3108" actId="47"/>
        <pc:sldMkLst>
          <pc:docMk/>
          <pc:sldMk cId="1472603673" sldId="268"/>
        </pc:sldMkLst>
      </pc:sldChg>
      <pc:sldChg chg="del">
        <pc:chgData name="Rodrigo Jr." userId="bd3b4d43-a020-4187-86df-c45529debb65" providerId="ADAL" clId="{83F92269-2829-4221-BD76-B327989C8E19}" dt="2022-01-14T08:39:36.840" v="3108" actId="47"/>
        <pc:sldMkLst>
          <pc:docMk/>
          <pc:sldMk cId="3536249203" sldId="270"/>
        </pc:sldMkLst>
      </pc:sldChg>
      <pc:sldChg chg="del">
        <pc:chgData name="Rodrigo Jr." userId="bd3b4d43-a020-4187-86df-c45529debb65" providerId="ADAL" clId="{83F92269-2829-4221-BD76-B327989C8E19}" dt="2022-01-14T08:39:36.840" v="3108" actId="47"/>
        <pc:sldMkLst>
          <pc:docMk/>
          <pc:sldMk cId="1380674323" sldId="275"/>
        </pc:sldMkLst>
      </pc:sldChg>
      <pc:sldChg chg="del">
        <pc:chgData name="Rodrigo Jr." userId="bd3b4d43-a020-4187-86df-c45529debb65" providerId="ADAL" clId="{83F92269-2829-4221-BD76-B327989C8E19}" dt="2022-01-14T08:39:36.840" v="3108" actId="47"/>
        <pc:sldMkLst>
          <pc:docMk/>
          <pc:sldMk cId="441421817" sldId="280"/>
        </pc:sldMkLst>
      </pc:sldChg>
      <pc:sldChg chg="del">
        <pc:chgData name="Rodrigo Jr." userId="bd3b4d43-a020-4187-86df-c45529debb65" providerId="ADAL" clId="{83F92269-2829-4221-BD76-B327989C8E19}" dt="2022-01-14T08:39:36.840" v="3108" actId="47"/>
        <pc:sldMkLst>
          <pc:docMk/>
          <pc:sldMk cId="222688351" sldId="285"/>
        </pc:sldMkLst>
      </pc:sldChg>
      <pc:sldChg chg="del">
        <pc:chgData name="Rodrigo Jr." userId="bd3b4d43-a020-4187-86df-c45529debb65" providerId="ADAL" clId="{83F92269-2829-4221-BD76-B327989C8E19}" dt="2022-01-14T08:39:36.840" v="3108" actId="47"/>
        <pc:sldMkLst>
          <pc:docMk/>
          <pc:sldMk cId="2297582538" sldId="286"/>
        </pc:sldMkLst>
      </pc:sldChg>
      <pc:sldChg chg="delSp modSp mod ord modShow">
        <pc:chgData name="Rodrigo Jr." userId="bd3b4d43-a020-4187-86df-c45529debb65" providerId="ADAL" clId="{83F92269-2829-4221-BD76-B327989C8E19}" dt="2022-01-14T06:04:24.611" v="2754" actId="1076"/>
        <pc:sldMkLst>
          <pc:docMk/>
          <pc:sldMk cId="1448949029" sldId="287"/>
        </pc:sldMkLst>
        <pc:spChg chg="mod">
          <ac:chgData name="Rodrigo Jr." userId="bd3b4d43-a020-4187-86df-c45529debb65" providerId="ADAL" clId="{83F92269-2829-4221-BD76-B327989C8E19}" dt="2022-01-14T06:04:24.611" v="2754" actId="1076"/>
          <ac:spMkLst>
            <pc:docMk/>
            <pc:sldMk cId="1448949029" sldId="287"/>
            <ac:spMk id="5" creationId="{00000000-0000-0000-0000-000000000000}"/>
          </ac:spMkLst>
        </pc:spChg>
        <pc:graphicFrameChg chg="del mod">
          <ac:chgData name="Rodrigo Jr." userId="bd3b4d43-a020-4187-86df-c45529debb65" providerId="ADAL" clId="{83F92269-2829-4221-BD76-B327989C8E19}" dt="2022-01-14T05:05:38.758" v="145" actId="478"/>
          <ac:graphicFrameMkLst>
            <pc:docMk/>
            <pc:sldMk cId="1448949029" sldId="287"/>
            <ac:graphicFrameMk id="49" creationId="{00000000-0000-0000-0000-000000000000}"/>
          </ac:graphicFrameMkLst>
        </pc:graphicFrameChg>
      </pc:sldChg>
      <pc:sldChg chg="del">
        <pc:chgData name="Rodrigo Jr." userId="bd3b4d43-a020-4187-86df-c45529debb65" providerId="ADAL" clId="{83F92269-2829-4221-BD76-B327989C8E19}" dt="2022-01-14T08:39:36.840" v="3108" actId="47"/>
        <pc:sldMkLst>
          <pc:docMk/>
          <pc:sldMk cId="1394840879" sldId="288"/>
        </pc:sldMkLst>
      </pc:sldChg>
      <pc:sldChg chg="delSp modSp del mod">
        <pc:chgData name="Rodrigo Jr." userId="bd3b4d43-a020-4187-86df-c45529debb65" providerId="ADAL" clId="{83F92269-2829-4221-BD76-B327989C8E19}" dt="2022-01-14T05:09:07.529" v="199" actId="47"/>
        <pc:sldMkLst>
          <pc:docMk/>
          <pc:sldMk cId="623952945" sldId="289"/>
        </pc:sldMkLst>
        <pc:graphicFrameChg chg="del mod">
          <ac:chgData name="Rodrigo Jr." userId="bd3b4d43-a020-4187-86df-c45529debb65" providerId="ADAL" clId="{83F92269-2829-4221-BD76-B327989C8E19}" dt="2022-01-14T05:08:44.133" v="198" actId="478"/>
          <ac:graphicFrameMkLst>
            <pc:docMk/>
            <pc:sldMk cId="623952945" sldId="289"/>
            <ac:graphicFrameMk id="3" creationId="{00000000-0000-0000-0000-000000000000}"/>
          </ac:graphicFrameMkLst>
        </pc:graphicFrameChg>
      </pc:sldChg>
      <pc:sldChg chg="modSp del">
        <pc:chgData name="Rodrigo Jr." userId="bd3b4d43-a020-4187-86df-c45529debb65" providerId="ADAL" clId="{83F92269-2829-4221-BD76-B327989C8E19}" dt="2022-01-14T08:39:36.840" v="3108" actId="47"/>
        <pc:sldMkLst>
          <pc:docMk/>
          <pc:sldMk cId="3274253949" sldId="290"/>
        </pc:sldMkLst>
        <pc:graphicFrameChg chg="mod">
          <ac:chgData name="Rodrigo Jr." userId="bd3b4d43-a020-4187-86df-c45529debb65" providerId="ADAL" clId="{83F92269-2829-4221-BD76-B327989C8E19}" dt="2022-01-14T05:39:05.061" v="868"/>
          <ac:graphicFrameMkLst>
            <pc:docMk/>
            <pc:sldMk cId="3274253949" sldId="290"/>
            <ac:graphicFrameMk id="3" creationId="{00000000-0000-0000-0000-000000000000}"/>
          </ac:graphicFrameMkLst>
        </pc:graphicFrameChg>
      </pc:sldChg>
      <pc:sldChg chg="del">
        <pc:chgData name="Rodrigo Jr." userId="bd3b4d43-a020-4187-86df-c45529debb65" providerId="ADAL" clId="{83F92269-2829-4221-BD76-B327989C8E19}" dt="2022-01-14T08:39:36.840" v="3108" actId="47"/>
        <pc:sldMkLst>
          <pc:docMk/>
          <pc:sldMk cId="2192049545" sldId="295"/>
        </pc:sldMkLst>
      </pc:sldChg>
      <pc:sldChg chg="modSp mod">
        <pc:chgData name="Rodrigo Jr." userId="bd3b4d43-a020-4187-86df-c45529debb65" providerId="ADAL" clId="{83F92269-2829-4221-BD76-B327989C8E19}" dt="2022-01-14T06:22:05.949" v="2982" actId="20577"/>
        <pc:sldMkLst>
          <pc:docMk/>
          <pc:sldMk cId="85579178" sldId="297"/>
        </pc:sldMkLst>
        <pc:spChg chg="mod">
          <ac:chgData name="Rodrigo Jr." userId="bd3b4d43-a020-4187-86df-c45529debb65" providerId="ADAL" clId="{83F92269-2829-4221-BD76-B327989C8E19}" dt="2022-01-14T03:31:02.756" v="15" actId="20577"/>
          <ac:spMkLst>
            <pc:docMk/>
            <pc:sldMk cId="85579178" sldId="297"/>
            <ac:spMk id="45" creationId="{7A45FCCC-2BB2-4275-8C26-9B752C7EAFEB}"/>
          </ac:spMkLst>
        </pc:spChg>
        <pc:graphicFrameChg chg="mod">
          <ac:chgData name="Rodrigo Jr." userId="bd3b4d43-a020-4187-86df-c45529debb65" providerId="ADAL" clId="{83F92269-2829-4221-BD76-B327989C8E19}" dt="2022-01-14T06:22:05.949" v="2982" actId="20577"/>
          <ac:graphicFrameMkLst>
            <pc:docMk/>
            <pc:sldMk cId="85579178" sldId="297"/>
            <ac:graphicFrameMk id="52" creationId="{00000000-0000-0000-0000-000000000000}"/>
          </ac:graphicFrameMkLst>
        </pc:graphicFrameChg>
      </pc:sldChg>
      <pc:sldChg chg="addSp delSp modSp mod">
        <pc:chgData name="Rodrigo Jr." userId="bd3b4d43-a020-4187-86df-c45529debb65" providerId="ADAL" clId="{83F92269-2829-4221-BD76-B327989C8E19}" dt="2022-01-14T03:39:04.338" v="79" actId="20577"/>
        <pc:sldMkLst>
          <pc:docMk/>
          <pc:sldMk cId="1440682489" sldId="298"/>
        </pc:sldMkLst>
        <pc:spChg chg="del mod ord">
          <ac:chgData name="Rodrigo Jr." userId="bd3b4d43-a020-4187-86df-c45529debb65" providerId="ADAL" clId="{83F92269-2829-4221-BD76-B327989C8E19}" dt="2022-01-14T03:36:42.492" v="29" actId="478"/>
          <ac:spMkLst>
            <pc:docMk/>
            <pc:sldMk cId="1440682489" sldId="298"/>
            <ac:spMk id="8" creationId="{7AD4C700-1906-429C-A2E7-C1CCA51E130D}"/>
          </ac:spMkLst>
        </pc:spChg>
        <pc:spChg chg="add mod">
          <ac:chgData name="Rodrigo Jr." userId="bd3b4d43-a020-4187-86df-c45529debb65" providerId="ADAL" clId="{83F92269-2829-4221-BD76-B327989C8E19}" dt="2022-01-14T03:38:31.226" v="78" actId="14100"/>
          <ac:spMkLst>
            <pc:docMk/>
            <pc:sldMk cId="1440682489" sldId="298"/>
            <ac:spMk id="20" creationId="{A59A54AE-A45E-4F38-9D9E-2A4BC7F1FA3B}"/>
          </ac:spMkLst>
        </pc:spChg>
        <pc:graphicFrameChg chg="mod">
          <ac:chgData name="Rodrigo Jr." userId="bd3b4d43-a020-4187-86df-c45529debb65" providerId="ADAL" clId="{83F92269-2829-4221-BD76-B327989C8E19}" dt="2022-01-14T03:39:04.338" v="79" actId="20577"/>
          <ac:graphicFrameMkLst>
            <pc:docMk/>
            <pc:sldMk cId="1440682489" sldId="298"/>
            <ac:graphicFrameMk id="7" creationId="{703FAB33-C653-48B0-9838-6BDC8704C19E}"/>
          </ac:graphicFrameMkLst>
        </pc:graphicFrameChg>
      </pc:sldChg>
      <pc:sldChg chg="addSp delSp modSp add del mod ord">
        <pc:chgData name="Rodrigo Jr." userId="bd3b4d43-a020-4187-86df-c45529debb65" providerId="ADAL" clId="{83F92269-2829-4221-BD76-B327989C8E19}" dt="2022-01-14T05:19:34.630" v="524" actId="47"/>
        <pc:sldMkLst>
          <pc:docMk/>
          <pc:sldMk cId="2705237357" sldId="299"/>
        </pc:sldMkLst>
        <pc:spChg chg="mod">
          <ac:chgData name="Rodrigo Jr." userId="bd3b4d43-a020-4187-86df-c45529debb65" providerId="ADAL" clId="{83F92269-2829-4221-BD76-B327989C8E19}" dt="2022-01-14T05:15:12.141" v="363" actId="20577"/>
          <ac:spMkLst>
            <pc:docMk/>
            <pc:sldMk cId="2705237357" sldId="299"/>
            <ac:spMk id="4" creationId="{00000000-0000-0000-0000-000000000000}"/>
          </ac:spMkLst>
        </pc:spChg>
        <pc:spChg chg="mod">
          <ac:chgData name="Rodrigo Jr." userId="bd3b4d43-a020-4187-86df-c45529debb65" providerId="ADAL" clId="{83F92269-2829-4221-BD76-B327989C8E19}" dt="2022-01-14T05:12:51.776" v="346" actId="403"/>
          <ac:spMkLst>
            <pc:docMk/>
            <pc:sldMk cId="2705237357" sldId="299"/>
            <ac:spMk id="5" creationId="{00000000-0000-0000-0000-000000000000}"/>
          </ac:spMkLst>
        </pc:spChg>
        <pc:spChg chg="mod">
          <ac:chgData name="Rodrigo Jr." userId="bd3b4d43-a020-4187-86df-c45529debb65" providerId="ADAL" clId="{83F92269-2829-4221-BD76-B327989C8E19}" dt="2022-01-14T05:11:41.824" v="249" actId="1076"/>
          <ac:spMkLst>
            <pc:docMk/>
            <pc:sldMk cId="2705237357" sldId="299"/>
            <ac:spMk id="9" creationId="{00000000-0000-0000-0000-000000000000}"/>
          </ac:spMkLst>
        </pc:spChg>
        <pc:spChg chg="mod">
          <ac:chgData name="Rodrigo Jr." userId="bd3b4d43-a020-4187-86df-c45529debb65" providerId="ADAL" clId="{83F92269-2829-4221-BD76-B327989C8E19}" dt="2022-01-14T05:11:41.824" v="249" actId="1076"/>
          <ac:spMkLst>
            <pc:docMk/>
            <pc:sldMk cId="2705237357" sldId="299"/>
            <ac:spMk id="10" creationId="{00000000-0000-0000-0000-000000000000}"/>
          </ac:spMkLst>
        </pc:spChg>
        <pc:spChg chg="mod">
          <ac:chgData name="Rodrigo Jr." userId="bd3b4d43-a020-4187-86df-c45529debb65" providerId="ADAL" clId="{83F92269-2829-4221-BD76-B327989C8E19}" dt="2022-01-14T05:11:41.824" v="249" actId="1076"/>
          <ac:spMkLst>
            <pc:docMk/>
            <pc:sldMk cId="2705237357" sldId="299"/>
            <ac:spMk id="11" creationId="{00000000-0000-0000-0000-000000000000}"/>
          </ac:spMkLst>
        </pc:spChg>
        <pc:spChg chg="mod">
          <ac:chgData name="Rodrigo Jr." userId="bd3b4d43-a020-4187-86df-c45529debb65" providerId="ADAL" clId="{83F92269-2829-4221-BD76-B327989C8E19}" dt="2022-01-14T05:11:41.824" v="249" actId="1076"/>
          <ac:spMkLst>
            <pc:docMk/>
            <pc:sldMk cId="2705237357" sldId="299"/>
            <ac:spMk id="12" creationId="{00000000-0000-0000-0000-000000000000}"/>
          </ac:spMkLst>
        </pc:spChg>
        <pc:spChg chg="mod">
          <ac:chgData name="Rodrigo Jr." userId="bd3b4d43-a020-4187-86df-c45529debb65" providerId="ADAL" clId="{83F92269-2829-4221-BD76-B327989C8E19}" dt="2022-01-14T05:11:41.824" v="249" actId="1076"/>
          <ac:spMkLst>
            <pc:docMk/>
            <pc:sldMk cId="2705237357" sldId="299"/>
            <ac:spMk id="13" creationId="{00000000-0000-0000-0000-000000000000}"/>
          </ac:spMkLst>
        </pc:spChg>
        <pc:spChg chg="mod">
          <ac:chgData name="Rodrigo Jr." userId="bd3b4d43-a020-4187-86df-c45529debb65" providerId="ADAL" clId="{83F92269-2829-4221-BD76-B327989C8E19}" dt="2022-01-14T05:11:41.824" v="249" actId="1076"/>
          <ac:spMkLst>
            <pc:docMk/>
            <pc:sldMk cId="2705237357" sldId="299"/>
            <ac:spMk id="14" creationId="{00000000-0000-0000-0000-000000000000}"/>
          </ac:spMkLst>
        </pc:spChg>
        <pc:spChg chg="mod">
          <ac:chgData name="Rodrigo Jr." userId="bd3b4d43-a020-4187-86df-c45529debb65" providerId="ADAL" clId="{83F92269-2829-4221-BD76-B327989C8E19}" dt="2022-01-14T05:11:41.824" v="249" actId="1076"/>
          <ac:spMkLst>
            <pc:docMk/>
            <pc:sldMk cId="2705237357" sldId="299"/>
            <ac:spMk id="15" creationId="{00000000-0000-0000-0000-000000000000}"/>
          </ac:spMkLst>
        </pc:spChg>
        <pc:spChg chg="mod">
          <ac:chgData name="Rodrigo Jr." userId="bd3b4d43-a020-4187-86df-c45529debb65" providerId="ADAL" clId="{83F92269-2829-4221-BD76-B327989C8E19}" dt="2022-01-14T05:11:41.824" v="249" actId="1076"/>
          <ac:spMkLst>
            <pc:docMk/>
            <pc:sldMk cId="2705237357" sldId="299"/>
            <ac:spMk id="16" creationId="{00000000-0000-0000-0000-000000000000}"/>
          </ac:spMkLst>
        </pc:spChg>
        <pc:spChg chg="mod">
          <ac:chgData name="Rodrigo Jr." userId="bd3b4d43-a020-4187-86df-c45529debb65" providerId="ADAL" clId="{83F92269-2829-4221-BD76-B327989C8E19}" dt="2022-01-14T05:11:41.824" v="249" actId="1076"/>
          <ac:spMkLst>
            <pc:docMk/>
            <pc:sldMk cId="2705237357" sldId="299"/>
            <ac:spMk id="17" creationId="{00000000-0000-0000-0000-000000000000}"/>
          </ac:spMkLst>
        </pc:spChg>
        <pc:spChg chg="mod">
          <ac:chgData name="Rodrigo Jr." userId="bd3b4d43-a020-4187-86df-c45529debb65" providerId="ADAL" clId="{83F92269-2829-4221-BD76-B327989C8E19}" dt="2022-01-14T05:15:59.440" v="390" actId="1076"/>
          <ac:spMkLst>
            <pc:docMk/>
            <pc:sldMk cId="2705237357" sldId="299"/>
            <ac:spMk id="29" creationId="{5053124D-0420-4F4C-88B1-872F027F4719}"/>
          </ac:spMkLst>
        </pc:spChg>
        <pc:spChg chg="mod">
          <ac:chgData name="Rodrigo Jr." userId="bd3b4d43-a020-4187-86df-c45529debb65" providerId="ADAL" clId="{83F92269-2829-4221-BD76-B327989C8E19}" dt="2022-01-14T05:15:59.440" v="390" actId="1076"/>
          <ac:spMkLst>
            <pc:docMk/>
            <pc:sldMk cId="2705237357" sldId="299"/>
            <ac:spMk id="30" creationId="{4C37CB77-4407-4307-9725-FC42833DD7E3}"/>
          </ac:spMkLst>
        </pc:spChg>
        <pc:spChg chg="mod">
          <ac:chgData name="Rodrigo Jr." userId="bd3b4d43-a020-4187-86df-c45529debb65" providerId="ADAL" clId="{83F92269-2829-4221-BD76-B327989C8E19}" dt="2022-01-14T05:15:59.440" v="390" actId="1076"/>
          <ac:spMkLst>
            <pc:docMk/>
            <pc:sldMk cId="2705237357" sldId="299"/>
            <ac:spMk id="31" creationId="{A047D3F0-F25F-4AC9-9869-0F029AA20BF8}"/>
          </ac:spMkLst>
        </pc:spChg>
        <pc:spChg chg="mod">
          <ac:chgData name="Rodrigo Jr." userId="bd3b4d43-a020-4187-86df-c45529debb65" providerId="ADAL" clId="{83F92269-2829-4221-BD76-B327989C8E19}" dt="2022-01-14T05:15:59.440" v="390" actId="1076"/>
          <ac:spMkLst>
            <pc:docMk/>
            <pc:sldMk cId="2705237357" sldId="299"/>
            <ac:spMk id="32" creationId="{9DC0EE03-D170-42EF-9DEC-FE15B0F98544}"/>
          </ac:spMkLst>
        </pc:spChg>
        <pc:spChg chg="mod">
          <ac:chgData name="Rodrigo Jr." userId="bd3b4d43-a020-4187-86df-c45529debb65" providerId="ADAL" clId="{83F92269-2829-4221-BD76-B327989C8E19}" dt="2022-01-14T05:15:59.440" v="390" actId="1076"/>
          <ac:spMkLst>
            <pc:docMk/>
            <pc:sldMk cId="2705237357" sldId="299"/>
            <ac:spMk id="33" creationId="{3EA07BC3-CB36-446B-BDF9-01FDC215B651}"/>
          </ac:spMkLst>
        </pc:spChg>
        <pc:spChg chg="mod">
          <ac:chgData name="Rodrigo Jr." userId="bd3b4d43-a020-4187-86df-c45529debb65" providerId="ADAL" clId="{83F92269-2829-4221-BD76-B327989C8E19}" dt="2022-01-14T05:15:59.440" v="390" actId="1076"/>
          <ac:spMkLst>
            <pc:docMk/>
            <pc:sldMk cId="2705237357" sldId="299"/>
            <ac:spMk id="34" creationId="{25CB39F1-CA3E-40A7-9FD9-79E50607AD49}"/>
          </ac:spMkLst>
        </pc:spChg>
        <pc:spChg chg="mod">
          <ac:chgData name="Rodrigo Jr." userId="bd3b4d43-a020-4187-86df-c45529debb65" providerId="ADAL" clId="{83F92269-2829-4221-BD76-B327989C8E19}" dt="2022-01-14T05:15:59.440" v="390" actId="1076"/>
          <ac:spMkLst>
            <pc:docMk/>
            <pc:sldMk cId="2705237357" sldId="299"/>
            <ac:spMk id="35" creationId="{5E52D25A-1833-428A-A2F4-16F1A0909325}"/>
          </ac:spMkLst>
        </pc:spChg>
        <pc:spChg chg="mod">
          <ac:chgData name="Rodrigo Jr." userId="bd3b4d43-a020-4187-86df-c45529debb65" providerId="ADAL" clId="{83F92269-2829-4221-BD76-B327989C8E19}" dt="2022-01-14T05:15:59.440" v="390" actId="1076"/>
          <ac:spMkLst>
            <pc:docMk/>
            <pc:sldMk cId="2705237357" sldId="299"/>
            <ac:spMk id="36" creationId="{714661FC-EA06-4729-9405-114774FDEBFA}"/>
          </ac:spMkLst>
        </pc:spChg>
        <pc:spChg chg="mod">
          <ac:chgData name="Rodrigo Jr." userId="bd3b4d43-a020-4187-86df-c45529debb65" providerId="ADAL" clId="{83F92269-2829-4221-BD76-B327989C8E19}" dt="2022-01-14T05:15:59.440" v="390" actId="1076"/>
          <ac:spMkLst>
            <pc:docMk/>
            <pc:sldMk cId="2705237357" sldId="299"/>
            <ac:spMk id="37" creationId="{9458A42A-6159-4672-8AA7-5F002C5524B1}"/>
          </ac:spMkLst>
        </pc:spChg>
        <pc:spChg chg="add mod">
          <ac:chgData name="Rodrigo Jr." userId="bd3b4d43-a020-4187-86df-c45529debb65" providerId="ADAL" clId="{83F92269-2829-4221-BD76-B327989C8E19}" dt="2022-01-14T05:19:28.238" v="523" actId="1076"/>
          <ac:spMkLst>
            <pc:docMk/>
            <pc:sldMk cId="2705237357" sldId="299"/>
            <ac:spMk id="38" creationId="{C30CDB02-1498-4708-9ED4-B2B8749E0E19}"/>
          </ac:spMkLst>
        </pc:spChg>
        <pc:grpChg chg="del mod">
          <ac:chgData name="Rodrigo Jr." userId="bd3b4d43-a020-4187-86df-c45529debb65" providerId="ADAL" clId="{83F92269-2829-4221-BD76-B327989C8E19}" dt="2022-01-14T05:15:53.417" v="389" actId="478"/>
          <ac:grpSpMkLst>
            <pc:docMk/>
            <pc:sldMk cId="2705237357" sldId="299"/>
            <ac:grpSpMk id="8" creationId="{00000000-0000-0000-0000-000000000000}"/>
          </ac:grpSpMkLst>
        </pc:grpChg>
        <pc:grpChg chg="del">
          <ac:chgData name="Rodrigo Jr." userId="bd3b4d43-a020-4187-86df-c45529debb65" providerId="ADAL" clId="{83F92269-2829-4221-BD76-B327989C8E19}" dt="2022-01-14T05:12:54.921" v="347" actId="478"/>
          <ac:grpSpMkLst>
            <pc:docMk/>
            <pc:sldMk cId="2705237357" sldId="299"/>
            <ac:grpSpMk id="18" creationId="{00000000-0000-0000-0000-000000000000}"/>
          </ac:grpSpMkLst>
        </pc:grpChg>
        <pc:grpChg chg="add mod">
          <ac:chgData name="Rodrigo Jr." userId="bd3b4d43-a020-4187-86df-c45529debb65" providerId="ADAL" clId="{83F92269-2829-4221-BD76-B327989C8E19}" dt="2022-01-14T05:15:59.440" v="390" actId="1076"/>
          <ac:grpSpMkLst>
            <pc:docMk/>
            <pc:sldMk cId="2705237357" sldId="299"/>
            <ac:grpSpMk id="28" creationId="{4FFAAE8D-4532-4A77-AFD6-186C795AAAAF}"/>
          </ac:grpSpMkLst>
        </pc:grpChg>
      </pc:sldChg>
      <pc:sldChg chg="modSp add mod ord">
        <pc:chgData name="Rodrigo Jr." userId="bd3b4d43-a020-4187-86df-c45529debb65" providerId="ADAL" clId="{83F92269-2829-4221-BD76-B327989C8E19}" dt="2022-01-14T08:02:48.439" v="3107" actId="20577"/>
        <pc:sldMkLst>
          <pc:docMk/>
          <pc:sldMk cId="1420061401" sldId="300"/>
        </pc:sldMkLst>
        <pc:spChg chg="mod">
          <ac:chgData name="Rodrigo Jr." userId="bd3b4d43-a020-4187-86df-c45529debb65" providerId="ADAL" clId="{83F92269-2829-4221-BD76-B327989C8E19}" dt="2022-01-14T08:02:48.439" v="3107" actId="20577"/>
          <ac:spMkLst>
            <pc:docMk/>
            <pc:sldMk cId="1420061401" sldId="300"/>
            <ac:spMk id="5" creationId="{00000000-0000-0000-0000-000000000000}"/>
          </ac:spMkLst>
        </pc:spChg>
      </pc:sldChg>
      <pc:sldChg chg="addSp delSp modSp add del mod">
        <pc:chgData name="Rodrigo Jr." userId="bd3b4d43-a020-4187-86df-c45529debb65" providerId="ADAL" clId="{83F92269-2829-4221-BD76-B327989C8E19}" dt="2022-01-14T05:19:34.630" v="524" actId="47"/>
        <pc:sldMkLst>
          <pc:docMk/>
          <pc:sldMk cId="1465638113" sldId="301"/>
        </pc:sldMkLst>
        <pc:spChg chg="mod">
          <ac:chgData name="Rodrigo Jr." userId="bd3b4d43-a020-4187-86df-c45529debb65" providerId="ADAL" clId="{83F92269-2829-4221-BD76-B327989C8E19}" dt="2022-01-14T05:15:37.511" v="386" actId="27636"/>
          <ac:spMkLst>
            <pc:docMk/>
            <pc:sldMk cId="1465638113" sldId="301"/>
            <ac:spMk id="4" creationId="{00000000-0000-0000-0000-000000000000}"/>
          </ac:spMkLst>
        </pc:spChg>
        <pc:spChg chg="mod">
          <ac:chgData name="Rodrigo Jr." userId="bd3b4d43-a020-4187-86df-c45529debb65" providerId="ADAL" clId="{83F92269-2829-4221-BD76-B327989C8E19}" dt="2022-01-14T05:16:26.729" v="463" actId="1037"/>
          <ac:spMkLst>
            <pc:docMk/>
            <pc:sldMk cId="1465638113" sldId="301"/>
            <ac:spMk id="19" creationId="{B190A25C-9FB3-4A42-A25F-5D75F711D9BB}"/>
          </ac:spMkLst>
        </pc:spChg>
        <pc:spChg chg="mod">
          <ac:chgData name="Rodrigo Jr." userId="bd3b4d43-a020-4187-86df-c45529debb65" providerId="ADAL" clId="{83F92269-2829-4221-BD76-B327989C8E19}" dt="2022-01-14T05:16:26.729" v="463" actId="1037"/>
          <ac:spMkLst>
            <pc:docMk/>
            <pc:sldMk cId="1465638113" sldId="301"/>
            <ac:spMk id="20" creationId="{14E9174F-6917-476C-869E-81410A7C7EB2}"/>
          </ac:spMkLst>
        </pc:spChg>
        <pc:spChg chg="mod">
          <ac:chgData name="Rodrigo Jr." userId="bd3b4d43-a020-4187-86df-c45529debb65" providerId="ADAL" clId="{83F92269-2829-4221-BD76-B327989C8E19}" dt="2022-01-14T05:16:26.729" v="463" actId="1037"/>
          <ac:spMkLst>
            <pc:docMk/>
            <pc:sldMk cId="1465638113" sldId="301"/>
            <ac:spMk id="21" creationId="{699C5970-978A-4768-A989-EEA19CAABE54}"/>
          </ac:spMkLst>
        </pc:spChg>
        <pc:spChg chg="mod">
          <ac:chgData name="Rodrigo Jr." userId="bd3b4d43-a020-4187-86df-c45529debb65" providerId="ADAL" clId="{83F92269-2829-4221-BD76-B327989C8E19}" dt="2022-01-14T05:16:26.729" v="463" actId="1037"/>
          <ac:spMkLst>
            <pc:docMk/>
            <pc:sldMk cId="1465638113" sldId="301"/>
            <ac:spMk id="22" creationId="{5639BF25-EBB3-410D-AC83-1EEC23A1C85E}"/>
          </ac:spMkLst>
        </pc:spChg>
        <pc:spChg chg="mod">
          <ac:chgData name="Rodrigo Jr." userId="bd3b4d43-a020-4187-86df-c45529debb65" providerId="ADAL" clId="{83F92269-2829-4221-BD76-B327989C8E19}" dt="2022-01-14T05:16:26.729" v="463" actId="1037"/>
          <ac:spMkLst>
            <pc:docMk/>
            <pc:sldMk cId="1465638113" sldId="301"/>
            <ac:spMk id="23" creationId="{4EBBC860-343B-4326-8004-B4E7B3DF069D}"/>
          </ac:spMkLst>
        </pc:spChg>
        <pc:spChg chg="mod">
          <ac:chgData name="Rodrigo Jr." userId="bd3b4d43-a020-4187-86df-c45529debb65" providerId="ADAL" clId="{83F92269-2829-4221-BD76-B327989C8E19}" dt="2022-01-14T05:16:26.729" v="463" actId="1037"/>
          <ac:spMkLst>
            <pc:docMk/>
            <pc:sldMk cId="1465638113" sldId="301"/>
            <ac:spMk id="24" creationId="{F535E22A-8C4C-4745-954E-49C8629B5C6A}"/>
          </ac:spMkLst>
        </pc:spChg>
        <pc:spChg chg="mod">
          <ac:chgData name="Rodrigo Jr." userId="bd3b4d43-a020-4187-86df-c45529debb65" providerId="ADAL" clId="{83F92269-2829-4221-BD76-B327989C8E19}" dt="2022-01-14T05:16:26.729" v="463" actId="1037"/>
          <ac:spMkLst>
            <pc:docMk/>
            <pc:sldMk cId="1465638113" sldId="301"/>
            <ac:spMk id="25" creationId="{4602873B-A19A-45D5-8DF2-B485AEA39344}"/>
          </ac:spMkLst>
        </pc:spChg>
        <pc:spChg chg="mod">
          <ac:chgData name="Rodrigo Jr." userId="bd3b4d43-a020-4187-86df-c45529debb65" providerId="ADAL" clId="{83F92269-2829-4221-BD76-B327989C8E19}" dt="2022-01-14T05:16:26.729" v="463" actId="1037"/>
          <ac:spMkLst>
            <pc:docMk/>
            <pc:sldMk cId="1465638113" sldId="301"/>
            <ac:spMk id="26" creationId="{A99A8604-540A-4B4E-992E-959F8AF0A7D7}"/>
          </ac:spMkLst>
        </pc:spChg>
        <pc:spChg chg="mod">
          <ac:chgData name="Rodrigo Jr." userId="bd3b4d43-a020-4187-86df-c45529debb65" providerId="ADAL" clId="{83F92269-2829-4221-BD76-B327989C8E19}" dt="2022-01-14T05:16:26.729" v="463" actId="1037"/>
          <ac:spMkLst>
            <pc:docMk/>
            <pc:sldMk cId="1465638113" sldId="301"/>
            <ac:spMk id="27" creationId="{96F8826A-2E11-4C9F-AE93-01F9FF3FCD81}"/>
          </ac:spMkLst>
        </pc:spChg>
        <pc:grpChg chg="del">
          <ac:chgData name="Rodrigo Jr." userId="bd3b4d43-a020-4187-86df-c45529debb65" providerId="ADAL" clId="{83F92269-2829-4221-BD76-B327989C8E19}" dt="2022-01-14T05:16:11.751" v="421" actId="478"/>
          <ac:grpSpMkLst>
            <pc:docMk/>
            <pc:sldMk cId="1465638113" sldId="301"/>
            <ac:grpSpMk id="8" creationId="{00000000-0000-0000-0000-000000000000}"/>
          </ac:grpSpMkLst>
        </pc:grpChg>
        <pc:grpChg chg="add mod">
          <ac:chgData name="Rodrigo Jr." userId="bd3b4d43-a020-4187-86df-c45529debb65" providerId="ADAL" clId="{83F92269-2829-4221-BD76-B327989C8E19}" dt="2022-01-14T05:16:26.729" v="463" actId="1037"/>
          <ac:grpSpMkLst>
            <pc:docMk/>
            <pc:sldMk cId="1465638113" sldId="301"/>
            <ac:grpSpMk id="18" creationId="{A1A6FBF2-94DD-4A09-89B3-4FBBB3E92D2E}"/>
          </ac:grpSpMkLst>
        </pc:grpChg>
      </pc:sldChg>
      <pc:sldChg chg="addSp delSp modSp add mod">
        <pc:chgData name="Rodrigo Jr." userId="bd3b4d43-a020-4187-86df-c45529debb65" providerId="ADAL" clId="{83F92269-2829-4221-BD76-B327989C8E19}" dt="2022-01-14T05:42:36.818" v="1082" actId="1037"/>
        <pc:sldMkLst>
          <pc:docMk/>
          <pc:sldMk cId="2467482012" sldId="302"/>
        </pc:sldMkLst>
        <pc:spChg chg="add del mod">
          <ac:chgData name="Rodrigo Jr." userId="bd3b4d43-a020-4187-86df-c45529debb65" providerId="ADAL" clId="{83F92269-2829-4221-BD76-B327989C8E19}" dt="2022-01-14T05:25:03.291" v="728" actId="478"/>
          <ac:spMkLst>
            <pc:docMk/>
            <pc:sldMk cId="2467482012" sldId="302"/>
            <ac:spMk id="3" creationId="{92C890FC-2C23-43BA-80A5-1B8045F5B856}"/>
          </ac:spMkLst>
        </pc:spChg>
        <pc:spChg chg="mod">
          <ac:chgData name="Rodrigo Jr." userId="bd3b4d43-a020-4187-86df-c45529debb65" providerId="ADAL" clId="{83F92269-2829-4221-BD76-B327989C8E19}" dt="2022-01-14T05:19:47.563" v="536" actId="20577"/>
          <ac:spMkLst>
            <pc:docMk/>
            <pc:sldMk cId="2467482012" sldId="302"/>
            <ac:spMk id="4" creationId="{00000000-0000-0000-0000-000000000000}"/>
          </ac:spMkLst>
        </pc:spChg>
        <pc:spChg chg="del">
          <ac:chgData name="Rodrigo Jr." userId="bd3b4d43-a020-4187-86df-c45529debb65" providerId="ADAL" clId="{83F92269-2829-4221-BD76-B327989C8E19}" dt="2022-01-14T05:25:01.808" v="727" actId="478"/>
          <ac:spMkLst>
            <pc:docMk/>
            <pc:sldMk cId="2467482012" sldId="302"/>
            <ac:spMk id="5" creationId="{00000000-0000-0000-0000-000000000000}"/>
          </ac:spMkLst>
        </pc:spChg>
        <pc:spChg chg="add del mod">
          <ac:chgData name="Rodrigo Jr." userId="bd3b4d43-a020-4187-86df-c45529debb65" providerId="ADAL" clId="{83F92269-2829-4221-BD76-B327989C8E19}" dt="2022-01-14T05:19:57.130" v="557" actId="20577"/>
          <ac:spMkLst>
            <pc:docMk/>
            <pc:sldMk cId="2467482012" sldId="302"/>
            <ac:spMk id="14" creationId="{36FC704E-2D41-4345-B7B7-93381F4F7C4D}"/>
          </ac:spMkLst>
        </pc:spChg>
        <pc:spChg chg="add del mod">
          <ac:chgData name="Rodrigo Jr." userId="bd3b4d43-a020-4187-86df-c45529debb65" providerId="ADAL" clId="{83F92269-2829-4221-BD76-B327989C8E19}" dt="2022-01-14T05:20:00.131" v="558" actId="478"/>
          <ac:spMkLst>
            <pc:docMk/>
            <pc:sldMk cId="2467482012" sldId="302"/>
            <ac:spMk id="15" creationId="{7DD34814-4FE1-4C72-87CC-08B30955D053}"/>
          </ac:spMkLst>
        </pc:spChg>
        <pc:spChg chg="add mod">
          <ac:chgData name="Rodrigo Jr." userId="bd3b4d43-a020-4187-86df-c45529debb65" providerId="ADAL" clId="{83F92269-2829-4221-BD76-B327989C8E19}" dt="2022-01-14T05:42:36.818" v="1082" actId="1037"/>
          <ac:spMkLst>
            <pc:docMk/>
            <pc:sldMk cId="2467482012" sldId="302"/>
            <ac:spMk id="28" creationId="{DC6C0FF9-8C87-428A-8164-EF2CD56D26F7}"/>
          </ac:spMkLst>
        </pc:spChg>
        <pc:spChg chg="add mod">
          <ac:chgData name="Rodrigo Jr." userId="bd3b4d43-a020-4187-86df-c45529debb65" providerId="ADAL" clId="{83F92269-2829-4221-BD76-B327989C8E19}" dt="2022-01-14T05:42:36.818" v="1082" actId="1037"/>
          <ac:spMkLst>
            <pc:docMk/>
            <pc:sldMk cId="2467482012" sldId="302"/>
            <ac:spMk id="29" creationId="{C164058F-4E75-4F83-8095-CEC7F42DBAA4}"/>
          </ac:spMkLst>
        </pc:spChg>
        <pc:picChg chg="add mod">
          <ac:chgData name="Rodrigo Jr." userId="bd3b4d43-a020-4187-86df-c45529debb65" providerId="ADAL" clId="{83F92269-2829-4221-BD76-B327989C8E19}" dt="2022-01-14T05:27:42.500" v="771" actId="14100"/>
          <ac:picMkLst>
            <pc:docMk/>
            <pc:sldMk cId="2467482012" sldId="302"/>
            <ac:picMk id="1026" creationId="{73781F34-892D-48F1-9BAC-A4566D10E0A3}"/>
          </ac:picMkLst>
        </pc:picChg>
      </pc:sldChg>
      <pc:sldChg chg="addSp delSp modSp add mod">
        <pc:chgData name="Rodrigo Jr." userId="bd3b4d43-a020-4187-86df-c45529debb65" providerId="ADAL" clId="{83F92269-2829-4221-BD76-B327989C8E19}" dt="2022-01-14T06:03:00.837" v="2718" actId="20577"/>
        <pc:sldMkLst>
          <pc:docMk/>
          <pc:sldMk cId="3536402287" sldId="303"/>
        </pc:sldMkLst>
        <pc:spChg chg="add del mod">
          <ac:chgData name="Rodrigo Jr." userId="bd3b4d43-a020-4187-86df-c45529debb65" providerId="ADAL" clId="{83F92269-2829-4221-BD76-B327989C8E19}" dt="2022-01-14T05:27:04.103" v="758" actId="478"/>
          <ac:spMkLst>
            <pc:docMk/>
            <pc:sldMk cId="3536402287" sldId="303"/>
            <ac:spMk id="3" creationId="{EB194542-4AAD-41FE-B256-D6D3A22F9C70}"/>
          </ac:spMkLst>
        </pc:spChg>
        <pc:spChg chg="del">
          <ac:chgData name="Rodrigo Jr." userId="bd3b4d43-a020-4187-86df-c45529debb65" providerId="ADAL" clId="{83F92269-2829-4221-BD76-B327989C8E19}" dt="2022-01-14T05:27:01.770" v="757" actId="478"/>
          <ac:spMkLst>
            <pc:docMk/>
            <pc:sldMk cId="3536402287" sldId="303"/>
            <ac:spMk id="5" creationId="{00000000-0000-0000-0000-000000000000}"/>
          </ac:spMkLst>
        </pc:spChg>
        <pc:spChg chg="add mod">
          <ac:chgData name="Rodrigo Jr." userId="bd3b4d43-a020-4187-86df-c45529debb65" providerId="ADAL" clId="{83F92269-2829-4221-BD76-B327989C8E19}" dt="2022-01-14T05:22:20.553" v="626" actId="1037"/>
          <ac:spMkLst>
            <pc:docMk/>
            <pc:sldMk cId="3536402287" sldId="303"/>
            <ac:spMk id="16" creationId="{248D383E-2E95-4616-8995-AED21B6400B1}"/>
          </ac:spMkLst>
        </pc:spChg>
        <pc:spChg chg="add mod">
          <ac:chgData name="Rodrigo Jr." userId="bd3b4d43-a020-4187-86df-c45529debb65" providerId="ADAL" clId="{83F92269-2829-4221-BD76-B327989C8E19}" dt="2022-01-14T05:45:16.222" v="1389"/>
          <ac:spMkLst>
            <pc:docMk/>
            <pc:sldMk cId="3536402287" sldId="303"/>
            <ac:spMk id="29" creationId="{35E6EF11-F627-426D-9B89-B71EAF04677F}"/>
          </ac:spMkLst>
        </pc:spChg>
        <pc:spChg chg="add mod">
          <ac:chgData name="Rodrigo Jr." userId="bd3b4d43-a020-4187-86df-c45529debb65" providerId="ADAL" clId="{83F92269-2829-4221-BD76-B327989C8E19}" dt="2022-01-14T06:03:00.837" v="2718" actId="20577"/>
          <ac:spMkLst>
            <pc:docMk/>
            <pc:sldMk cId="3536402287" sldId="303"/>
            <ac:spMk id="30" creationId="{4F69A1A5-BDE2-4EDA-BDC8-4B76D7EF8002}"/>
          </ac:spMkLst>
        </pc:spChg>
        <pc:grpChg chg="del">
          <ac:chgData name="Rodrigo Jr." userId="bd3b4d43-a020-4187-86df-c45529debb65" providerId="ADAL" clId="{83F92269-2829-4221-BD76-B327989C8E19}" dt="2022-01-14T05:22:17.783" v="607" actId="478"/>
          <ac:grpSpMkLst>
            <pc:docMk/>
            <pc:sldMk cId="3536402287" sldId="303"/>
            <ac:grpSpMk id="18" creationId="{A1A6FBF2-94DD-4A09-89B3-4FBBB3E92D2E}"/>
          </ac:grpSpMkLst>
        </pc:grpChg>
        <pc:picChg chg="add del mod">
          <ac:chgData name="Rodrigo Jr." userId="bd3b4d43-a020-4187-86df-c45529debb65" providerId="ADAL" clId="{83F92269-2829-4221-BD76-B327989C8E19}" dt="2022-01-14T05:36:56.800" v="862" actId="21"/>
          <ac:picMkLst>
            <pc:docMk/>
            <pc:sldMk cId="3536402287" sldId="303"/>
            <ac:picMk id="28" creationId="{234B6638-3F5A-483D-B472-1F1EFA2FBCB9}"/>
          </ac:picMkLst>
        </pc:picChg>
        <pc:picChg chg="add mod">
          <ac:chgData name="Rodrigo Jr." userId="bd3b4d43-a020-4187-86df-c45529debb65" providerId="ADAL" clId="{83F92269-2829-4221-BD76-B327989C8E19}" dt="2022-01-14T05:37:13.950" v="866" actId="14100"/>
          <ac:picMkLst>
            <pc:docMk/>
            <pc:sldMk cId="3536402287" sldId="303"/>
            <ac:picMk id="4098" creationId="{69839E85-725F-481E-93D1-E84924F0FE14}"/>
          </ac:picMkLst>
        </pc:picChg>
      </pc:sldChg>
      <pc:sldChg chg="addSp delSp modSp add mod">
        <pc:chgData name="Rodrigo Jr." userId="bd3b4d43-a020-4187-86df-c45529debb65" providerId="ADAL" clId="{83F92269-2829-4221-BD76-B327989C8E19}" dt="2022-01-14T06:03:19.076" v="2725" actId="5793"/>
        <pc:sldMkLst>
          <pc:docMk/>
          <pc:sldMk cId="1400853541" sldId="304"/>
        </pc:sldMkLst>
        <pc:spChg chg="add del mod">
          <ac:chgData name="Rodrigo Jr." userId="bd3b4d43-a020-4187-86df-c45529debb65" providerId="ADAL" clId="{83F92269-2829-4221-BD76-B327989C8E19}" dt="2022-01-14T05:29:54.075" v="789" actId="478"/>
          <ac:spMkLst>
            <pc:docMk/>
            <pc:sldMk cId="1400853541" sldId="304"/>
            <ac:spMk id="3" creationId="{1557A9F5-1662-4DE0-B3BA-2577519D65BD}"/>
          </ac:spMkLst>
        </pc:spChg>
        <pc:spChg chg="mod">
          <ac:chgData name="Rodrigo Jr." userId="bd3b4d43-a020-4187-86df-c45529debb65" providerId="ADAL" clId="{83F92269-2829-4221-BD76-B327989C8E19}" dt="2022-01-14T05:20:50.083" v="571" actId="20577"/>
          <ac:spMkLst>
            <pc:docMk/>
            <pc:sldMk cId="1400853541" sldId="304"/>
            <ac:spMk id="4" creationId="{00000000-0000-0000-0000-000000000000}"/>
          </ac:spMkLst>
        </pc:spChg>
        <pc:spChg chg="del">
          <ac:chgData name="Rodrigo Jr." userId="bd3b4d43-a020-4187-86df-c45529debb65" providerId="ADAL" clId="{83F92269-2829-4221-BD76-B327989C8E19}" dt="2022-01-14T05:29:52.311" v="788" actId="478"/>
          <ac:spMkLst>
            <pc:docMk/>
            <pc:sldMk cId="1400853541" sldId="304"/>
            <ac:spMk id="5" creationId="{00000000-0000-0000-0000-000000000000}"/>
          </ac:spMkLst>
        </pc:spChg>
        <pc:spChg chg="mod">
          <ac:chgData name="Rodrigo Jr." userId="bd3b4d43-a020-4187-86df-c45529debb65" providerId="ADAL" clId="{83F92269-2829-4221-BD76-B327989C8E19}" dt="2022-01-14T05:20:54.444" v="579" actId="20577"/>
          <ac:spMkLst>
            <pc:docMk/>
            <pc:sldMk cId="1400853541" sldId="304"/>
            <ac:spMk id="14" creationId="{36FC704E-2D41-4345-B7B7-93381F4F7C4D}"/>
          </ac:spMkLst>
        </pc:spChg>
        <pc:spChg chg="del">
          <ac:chgData name="Rodrigo Jr." userId="bd3b4d43-a020-4187-86df-c45529debb65" providerId="ADAL" clId="{83F92269-2829-4221-BD76-B327989C8E19}" dt="2022-01-14T05:20:57.780" v="580" actId="478"/>
          <ac:spMkLst>
            <pc:docMk/>
            <pc:sldMk cId="1400853541" sldId="304"/>
            <ac:spMk id="15" creationId="{7DD34814-4FE1-4C72-87CC-08B30955D053}"/>
          </ac:spMkLst>
        </pc:spChg>
        <pc:spChg chg="mod">
          <ac:chgData name="Rodrigo Jr." userId="bd3b4d43-a020-4187-86df-c45529debb65" providerId="ADAL" clId="{83F92269-2829-4221-BD76-B327989C8E19}" dt="2022-01-14T05:22:42.227" v="669" actId="1038"/>
          <ac:spMkLst>
            <pc:docMk/>
            <pc:sldMk cId="1400853541" sldId="304"/>
            <ac:spMk id="17" creationId="{B818CA1A-DEAA-4467-910D-B0A398414731}"/>
          </ac:spMkLst>
        </pc:spChg>
        <pc:spChg chg="mod">
          <ac:chgData name="Rodrigo Jr." userId="bd3b4d43-a020-4187-86df-c45529debb65" providerId="ADAL" clId="{83F92269-2829-4221-BD76-B327989C8E19}" dt="2022-01-14T05:22:42.227" v="669" actId="1038"/>
          <ac:spMkLst>
            <pc:docMk/>
            <pc:sldMk cId="1400853541" sldId="304"/>
            <ac:spMk id="28" creationId="{C43A7E0E-3C04-4866-98F2-F75BC309A1DD}"/>
          </ac:spMkLst>
        </pc:spChg>
        <pc:spChg chg="mod">
          <ac:chgData name="Rodrigo Jr." userId="bd3b4d43-a020-4187-86df-c45529debb65" providerId="ADAL" clId="{83F92269-2829-4221-BD76-B327989C8E19}" dt="2022-01-14T05:22:42.227" v="669" actId="1038"/>
          <ac:spMkLst>
            <pc:docMk/>
            <pc:sldMk cId="1400853541" sldId="304"/>
            <ac:spMk id="29" creationId="{235E65A7-2323-4E64-994D-1575B434DD82}"/>
          </ac:spMkLst>
        </pc:spChg>
        <pc:spChg chg="mod">
          <ac:chgData name="Rodrigo Jr." userId="bd3b4d43-a020-4187-86df-c45529debb65" providerId="ADAL" clId="{83F92269-2829-4221-BD76-B327989C8E19}" dt="2022-01-14T05:22:42.227" v="669" actId="1038"/>
          <ac:spMkLst>
            <pc:docMk/>
            <pc:sldMk cId="1400853541" sldId="304"/>
            <ac:spMk id="30" creationId="{73FD5035-417A-42A6-8FB9-69CE0F6F778A}"/>
          </ac:spMkLst>
        </pc:spChg>
        <pc:spChg chg="mod">
          <ac:chgData name="Rodrigo Jr." userId="bd3b4d43-a020-4187-86df-c45529debb65" providerId="ADAL" clId="{83F92269-2829-4221-BD76-B327989C8E19}" dt="2022-01-14T05:22:42.227" v="669" actId="1038"/>
          <ac:spMkLst>
            <pc:docMk/>
            <pc:sldMk cId="1400853541" sldId="304"/>
            <ac:spMk id="31" creationId="{9A9F6C29-CC5F-42C2-A79D-C9ABCAE42545}"/>
          </ac:spMkLst>
        </pc:spChg>
        <pc:spChg chg="mod">
          <ac:chgData name="Rodrigo Jr." userId="bd3b4d43-a020-4187-86df-c45529debb65" providerId="ADAL" clId="{83F92269-2829-4221-BD76-B327989C8E19}" dt="2022-01-14T05:22:42.227" v="669" actId="1038"/>
          <ac:spMkLst>
            <pc:docMk/>
            <pc:sldMk cId="1400853541" sldId="304"/>
            <ac:spMk id="32" creationId="{1FB845C3-0708-4511-BF59-1002ADB843CB}"/>
          </ac:spMkLst>
        </pc:spChg>
        <pc:spChg chg="mod">
          <ac:chgData name="Rodrigo Jr." userId="bd3b4d43-a020-4187-86df-c45529debb65" providerId="ADAL" clId="{83F92269-2829-4221-BD76-B327989C8E19}" dt="2022-01-14T05:22:42.227" v="669" actId="1038"/>
          <ac:spMkLst>
            <pc:docMk/>
            <pc:sldMk cId="1400853541" sldId="304"/>
            <ac:spMk id="33" creationId="{D141BF3A-2593-44C0-A5FD-622F561C47DB}"/>
          </ac:spMkLst>
        </pc:spChg>
        <pc:spChg chg="mod">
          <ac:chgData name="Rodrigo Jr." userId="bd3b4d43-a020-4187-86df-c45529debb65" providerId="ADAL" clId="{83F92269-2829-4221-BD76-B327989C8E19}" dt="2022-01-14T05:22:42.227" v="669" actId="1038"/>
          <ac:spMkLst>
            <pc:docMk/>
            <pc:sldMk cId="1400853541" sldId="304"/>
            <ac:spMk id="34" creationId="{6BA3059B-6C75-4A28-A19F-FE59EE77325F}"/>
          </ac:spMkLst>
        </pc:spChg>
        <pc:spChg chg="mod">
          <ac:chgData name="Rodrigo Jr." userId="bd3b4d43-a020-4187-86df-c45529debb65" providerId="ADAL" clId="{83F92269-2829-4221-BD76-B327989C8E19}" dt="2022-01-14T05:22:42.227" v="669" actId="1038"/>
          <ac:spMkLst>
            <pc:docMk/>
            <pc:sldMk cId="1400853541" sldId="304"/>
            <ac:spMk id="35" creationId="{477B2B5D-92C5-4214-AB5E-0E1D0CA4D207}"/>
          </ac:spMkLst>
        </pc:spChg>
        <pc:spChg chg="add mod">
          <ac:chgData name="Rodrigo Jr." userId="bd3b4d43-a020-4187-86df-c45529debb65" providerId="ADAL" clId="{83F92269-2829-4221-BD76-B327989C8E19}" dt="2022-01-14T05:46:52.771" v="1567"/>
          <ac:spMkLst>
            <pc:docMk/>
            <pc:sldMk cId="1400853541" sldId="304"/>
            <ac:spMk id="36" creationId="{624894DD-9680-4CD0-AC78-50CFFF4CACEF}"/>
          </ac:spMkLst>
        </pc:spChg>
        <pc:spChg chg="add mod">
          <ac:chgData name="Rodrigo Jr." userId="bd3b4d43-a020-4187-86df-c45529debb65" providerId="ADAL" clId="{83F92269-2829-4221-BD76-B327989C8E19}" dt="2022-01-14T06:03:19.076" v="2725" actId="5793"/>
          <ac:spMkLst>
            <pc:docMk/>
            <pc:sldMk cId="1400853541" sldId="304"/>
            <ac:spMk id="37" creationId="{390495F5-3269-4545-A718-1C06A6B4BAB4}"/>
          </ac:spMkLst>
        </pc:spChg>
        <pc:grpChg chg="add mod">
          <ac:chgData name="Rodrigo Jr." userId="bd3b4d43-a020-4187-86df-c45529debb65" providerId="ADAL" clId="{83F92269-2829-4221-BD76-B327989C8E19}" dt="2022-01-14T05:22:42.227" v="669" actId="1038"/>
          <ac:grpSpMkLst>
            <pc:docMk/>
            <pc:sldMk cId="1400853541" sldId="304"/>
            <ac:grpSpMk id="16" creationId="{42193CE8-158D-4226-AA85-FF561B8C1CD0}"/>
          </ac:grpSpMkLst>
        </pc:grpChg>
        <pc:grpChg chg="add del">
          <ac:chgData name="Rodrigo Jr." userId="bd3b4d43-a020-4187-86df-c45529debb65" providerId="ADAL" clId="{83F92269-2829-4221-BD76-B327989C8E19}" dt="2022-01-14T05:22:35.657" v="631" actId="478"/>
          <ac:grpSpMkLst>
            <pc:docMk/>
            <pc:sldMk cId="1400853541" sldId="304"/>
            <ac:grpSpMk id="18" creationId="{A1A6FBF2-94DD-4A09-89B3-4FBBB3E92D2E}"/>
          </ac:grpSpMkLst>
        </pc:grpChg>
        <pc:picChg chg="add del mod">
          <ac:chgData name="Rodrigo Jr." userId="bd3b4d43-a020-4187-86df-c45529debb65" providerId="ADAL" clId="{83F92269-2829-4221-BD76-B327989C8E19}" dt="2022-01-14T05:30:32.383" v="795" actId="478"/>
          <ac:picMkLst>
            <pc:docMk/>
            <pc:sldMk cId="1400853541" sldId="304"/>
            <ac:picMk id="6146" creationId="{B1F4D3EC-C974-44CD-A61C-A3AC70A11339}"/>
          </ac:picMkLst>
        </pc:picChg>
        <pc:picChg chg="add mod">
          <ac:chgData name="Rodrigo Jr." userId="bd3b4d43-a020-4187-86df-c45529debb65" providerId="ADAL" clId="{83F92269-2829-4221-BD76-B327989C8E19}" dt="2022-01-14T05:30:54.037" v="803" actId="14100"/>
          <ac:picMkLst>
            <pc:docMk/>
            <pc:sldMk cId="1400853541" sldId="304"/>
            <ac:picMk id="6148" creationId="{CDCC7486-EAD0-4758-96BE-5F90EEF31AD4}"/>
          </ac:picMkLst>
        </pc:picChg>
      </pc:sldChg>
      <pc:sldChg chg="addSp delSp modSp add mod">
        <pc:chgData name="Rodrigo Jr." userId="bd3b4d43-a020-4187-86df-c45529debb65" providerId="ADAL" clId="{83F92269-2829-4221-BD76-B327989C8E19}" dt="2022-01-14T05:52:29.525" v="1878" actId="20577"/>
        <pc:sldMkLst>
          <pc:docMk/>
          <pc:sldMk cId="593281533" sldId="305"/>
        </pc:sldMkLst>
        <pc:spChg chg="add del mod">
          <ac:chgData name="Rodrigo Jr." userId="bd3b4d43-a020-4187-86df-c45529debb65" providerId="ADAL" clId="{83F92269-2829-4221-BD76-B327989C8E19}" dt="2022-01-14T05:31:24.226" v="805" actId="478"/>
          <ac:spMkLst>
            <pc:docMk/>
            <pc:sldMk cId="593281533" sldId="305"/>
            <ac:spMk id="3" creationId="{3012BD67-4C97-4F63-992D-739991D9C24A}"/>
          </ac:spMkLst>
        </pc:spChg>
        <pc:spChg chg="mod">
          <ac:chgData name="Rodrigo Jr." userId="bd3b4d43-a020-4187-86df-c45529debb65" providerId="ADAL" clId="{83F92269-2829-4221-BD76-B327989C8E19}" dt="2022-01-14T05:21:13.945" v="588" actId="20577"/>
          <ac:spMkLst>
            <pc:docMk/>
            <pc:sldMk cId="593281533" sldId="305"/>
            <ac:spMk id="4" creationId="{00000000-0000-0000-0000-000000000000}"/>
          </ac:spMkLst>
        </pc:spChg>
        <pc:spChg chg="del">
          <ac:chgData name="Rodrigo Jr." userId="bd3b4d43-a020-4187-86df-c45529debb65" providerId="ADAL" clId="{83F92269-2829-4221-BD76-B327989C8E19}" dt="2022-01-14T05:31:22.742" v="804" actId="478"/>
          <ac:spMkLst>
            <pc:docMk/>
            <pc:sldMk cId="593281533" sldId="305"/>
            <ac:spMk id="5" creationId="{00000000-0000-0000-0000-000000000000}"/>
          </ac:spMkLst>
        </pc:spChg>
        <pc:spChg chg="mod">
          <ac:chgData name="Rodrigo Jr." userId="bd3b4d43-a020-4187-86df-c45529debb65" providerId="ADAL" clId="{83F92269-2829-4221-BD76-B327989C8E19}" dt="2022-01-14T05:21:41.136" v="597" actId="20577"/>
          <ac:spMkLst>
            <pc:docMk/>
            <pc:sldMk cId="593281533" sldId="305"/>
            <ac:spMk id="14" creationId="{36FC704E-2D41-4345-B7B7-93381F4F7C4D}"/>
          </ac:spMkLst>
        </pc:spChg>
        <pc:spChg chg="add mod">
          <ac:chgData name="Rodrigo Jr." userId="bd3b4d43-a020-4187-86df-c45529debb65" providerId="ADAL" clId="{83F92269-2829-4221-BD76-B327989C8E19}" dt="2022-01-14T05:23:03.929" v="695" actId="1038"/>
          <ac:spMkLst>
            <pc:docMk/>
            <pc:sldMk cId="593281533" sldId="305"/>
            <ac:spMk id="15" creationId="{10F9F468-B33F-4672-B4BF-96CEEFD13930}"/>
          </ac:spMkLst>
        </pc:spChg>
        <pc:spChg chg="add mod">
          <ac:chgData name="Rodrigo Jr." userId="bd3b4d43-a020-4187-86df-c45529debb65" providerId="ADAL" clId="{83F92269-2829-4221-BD76-B327989C8E19}" dt="2022-01-14T05:51:11.245" v="1699"/>
          <ac:spMkLst>
            <pc:docMk/>
            <pc:sldMk cId="593281533" sldId="305"/>
            <ac:spMk id="28" creationId="{CCB17441-C2C3-413A-9FE8-507D4F47469B}"/>
          </ac:spMkLst>
        </pc:spChg>
        <pc:spChg chg="add mod">
          <ac:chgData name="Rodrigo Jr." userId="bd3b4d43-a020-4187-86df-c45529debb65" providerId="ADAL" clId="{83F92269-2829-4221-BD76-B327989C8E19}" dt="2022-01-14T05:52:29.525" v="1878" actId="20577"/>
          <ac:spMkLst>
            <pc:docMk/>
            <pc:sldMk cId="593281533" sldId="305"/>
            <ac:spMk id="29" creationId="{1EF285AB-6786-44D1-BE03-BADA6A15D45C}"/>
          </ac:spMkLst>
        </pc:spChg>
        <pc:grpChg chg="del">
          <ac:chgData name="Rodrigo Jr." userId="bd3b4d43-a020-4187-86df-c45529debb65" providerId="ADAL" clId="{83F92269-2829-4221-BD76-B327989C8E19}" dt="2022-01-14T05:22:59.153" v="672" actId="478"/>
          <ac:grpSpMkLst>
            <pc:docMk/>
            <pc:sldMk cId="593281533" sldId="305"/>
            <ac:grpSpMk id="18" creationId="{A1A6FBF2-94DD-4A09-89B3-4FBBB3E92D2E}"/>
          </ac:grpSpMkLst>
        </pc:grpChg>
        <pc:picChg chg="add del mod">
          <ac:chgData name="Rodrigo Jr." userId="bd3b4d43-a020-4187-86df-c45529debb65" providerId="ADAL" clId="{83F92269-2829-4221-BD76-B327989C8E19}" dt="2022-01-14T05:31:59.149" v="811" actId="478"/>
          <ac:picMkLst>
            <pc:docMk/>
            <pc:sldMk cId="593281533" sldId="305"/>
            <ac:picMk id="7170" creationId="{8AA0EA08-E636-4A9A-8414-A273B7960A2D}"/>
          </ac:picMkLst>
        </pc:picChg>
        <pc:picChg chg="add mod">
          <ac:chgData name="Rodrigo Jr." userId="bd3b4d43-a020-4187-86df-c45529debb65" providerId="ADAL" clId="{83F92269-2829-4221-BD76-B327989C8E19}" dt="2022-01-14T05:32:10.220" v="815" actId="14100"/>
          <ac:picMkLst>
            <pc:docMk/>
            <pc:sldMk cId="593281533" sldId="305"/>
            <ac:picMk id="7172" creationId="{8F3BD7AF-C2E1-49E3-8664-95186CAE6A67}"/>
          </ac:picMkLst>
        </pc:picChg>
      </pc:sldChg>
      <pc:sldChg chg="addSp delSp modSp add mod">
        <pc:chgData name="Rodrigo Jr." userId="bd3b4d43-a020-4187-86df-c45529debb65" providerId="ADAL" clId="{83F92269-2829-4221-BD76-B327989C8E19}" dt="2022-01-14T06:05:56.231" v="2858" actId="20577"/>
        <pc:sldMkLst>
          <pc:docMk/>
          <pc:sldMk cId="1024649157" sldId="306"/>
        </pc:sldMkLst>
        <pc:spChg chg="add del mod">
          <ac:chgData name="Rodrigo Jr." userId="bd3b4d43-a020-4187-86df-c45529debb65" providerId="ADAL" clId="{83F92269-2829-4221-BD76-B327989C8E19}" dt="2022-01-14T05:28:04.266" v="774" actId="478"/>
          <ac:spMkLst>
            <pc:docMk/>
            <pc:sldMk cId="1024649157" sldId="306"/>
            <ac:spMk id="3" creationId="{05DFFE74-5488-4647-A599-E59F80DB52D1}"/>
          </ac:spMkLst>
        </pc:spChg>
        <pc:spChg chg="mod">
          <ac:chgData name="Rodrigo Jr." userId="bd3b4d43-a020-4187-86df-c45529debb65" providerId="ADAL" clId="{83F92269-2829-4221-BD76-B327989C8E19}" dt="2022-01-14T05:21:50.547" v="603" actId="20577"/>
          <ac:spMkLst>
            <pc:docMk/>
            <pc:sldMk cId="1024649157" sldId="306"/>
            <ac:spMk id="4" creationId="{00000000-0000-0000-0000-000000000000}"/>
          </ac:spMkLst>
        </pc:spChg>
        <pc:spChg chg="del">
          <ac:chgData name="Rodrigo Jr." userId="bd3b4d43-a020-4187-86df-c45529debb65" providerId="ADAL" clId="{83F92269-2829-4221-BD76-B327989C8E19}" dt="2022-01-14T05:28:03.325" v="773" actId="478"/>
          <ac:spMkLst>
            <pc:docMk/>
            <pc:sldMk cId="1024649157" sldId="306"/>
            <ac:spMk id="5" creationId="{00000000-0000-0000-0000-000000000000}"/>
          </ac:spMkLst>
        </pc:spChg>
        <pc:spChg chg="del">
          <ac:chgData name="Rodrigo Jr." userId="bd3b4d43-a020-4187-86df-c45529debb65" providerId="ADAL" clId="{83F92269-2829-4221-BD76-B327989C8E19}" dt="2022-01-14T05:21:53.250" v="604" actId="478"/>
          <ac:spMkLst>
            <pc:docMk/>
            <pc:sldMk cId="1024649157" sldId="306"/>
            <ac:spMk id="14" creationId="{36FC704E-2D41-4345-B7B7-93381F4F7C4D}"/>
          </ac:spMkLst>
        </pc:spChg>
        <pc:spChg chg="mod">
          <ac:chgData name="Rodrigo Jr." userId="bd3b4d43-a020-4187-86df-c45529debb65" providerId="ADAL" clId="{83F92269-2829-4221-BD76-B327989C8E19}" dt="2022-01-14T05:23:27.886" v="718" actId="1037"/>
          <ac:spMkLst>
            <pc:docMk/>
            <pc:sldMk cId="1024649157" sldId="306"/>
            <ac:spMk id="16" creationId="{D21F5700-F1A8-4B4A-A478-E8EB544359C8}"/>
          </ac:spMkLst>
        </pc:spChg>
        <pc:spChg chg="mod">
          <ac:chgData name="Rodrigo Jr." userId="bd3b4d43-a020-4187-86df-c45529debb65" providerId="ADAL" clId="{83F92269-2829-4221-BD76-B327989C8E19}" dt="2022-01-14T05:23:27.886" v="718" actId="1037"/>
          <ac:spMkLst>
            <pc:docMk/>
            <pc:sldMk cId="1024649157" sldId="306"/>
            <ac:spMk id="17" creationId="{926B1322-BBC4-4257-A331-B8C0CA638651}"/>
          </ac:spMkLst>
        </pc:spChg>
        <pc:spChg chg="mod">
          <ac:chgData name="Rodrigo Jr." userId="bd3b4d43-a020-4187-86df-c45529debb65" providerId="ADAL" clId="{83F92269-2829-4221-BD76-B327989C8E19}" dt="2022-01-14T05:23:27.886" v="718" actId="1037"/>
          <ac:spMkLst>
            <pc:docMk/>
            <pc:sldMk cId="1024649157" sldId="306"/>
            <ac:spMk id="28" creationId="{12FDA57F-1D5A-4A16-8364-C5BCD16B5841}"/>
          </ac:spMkLst>
        </pc:spChg>
        <pc:spChg chg="mod">
          <ac:chgData name="Rodrigo Jr." userId="bd3b4d43-a020-4187-86df-c45529debb65" providerId="ADAL" clId="{83F92269-2829-4221-BD76-B327989C8E19}" dt="2022-01-14T05:23:27.886" v="718" actId="1037"/>
          <ac:spMkLst>
            <pc:docMk/>
            <pc:sldMk cId="1024649157" sldId="306"/>
            <ac:spMk id="29" creationId="{74F51B6C-3EA3-4E3E-A53C-1F970FD915A5}"/>
          </ac:spMkLst>
        </pc:spChg>
        <pc:spChg chg="mod">
          <ac:chgData name="Rodrigo Jr." userId="bd3b4d43-a020-4187-86df-c45529debb65" providerId="ADAL" clId="{83F92269-2829-4221-BD76-B327989C8E19}" dt="2022-01-14T05:23:27.886" v="718" actId="1037"/>
          <ac:spMkLst>
            <pc:docMk/>
            <pc:sldMk cId="1024649157" sldId="306"/>
            <ac:spMk id="30" creationId="{1E4206EE-24F5-415D-9B6A-77AD156E9C52}"/>
          </ac:spMkLst>
        </pc:spChg>
        <pc:spChg chg="mod">
          <ac:chgData name="Rodrigo Jr." userId="bd3b4d43-a020-4187-86df-c45529debb65" providerId="ADAL" clId="{83F92269-2829-4221-BD76-B327989C8E19}" dt="2022-01-14T05:23:27.886" v="718" actId="1037"/>
          <ac:spMkLst>
            <pc:docMk/>
            <pc:sldMk cId="1024649157" sldId="306"/>
            <ac:spMk id="31" creationId="{6CC0A621-7C84-4D7A-9A57-F3CBCFCAA5C2}"/>
          </ac:spMkLst>
        </pc:spChg>
        <pc:spChg chg="mod">
          <ac:chgData name="Rodrigo Jr." userId="bd3b4d43-a020-4187-86df-c45529debb65" providerId="ADAL" clId="{83F92269-2829-4221-BD76-B327989C8E19}" dt="2022-01-14T05:23:27.886" v="718" actId="1037"/>
          <ac:spMkLst>
            <pc:docMk/>
            <pc:sldMk cId="1024649157" sldId="306"/>
            <ac:spMk id="32" creationId="{7D8D73AE-35AD-47E1-8D48-0933CCEBDC8B}"/>
          </ac:spMkLst>
        </pc:spChg>
        <pc:spChg chg="mod">
          <ac:chgData name="Rodrigo Jr." userId="bd3b4d43-a020-4187-86df-c45529debb65" providerId="ADAL" clId="{83F92269-2829-4221-BD76-B327989C8E19}" dt="2022-01-14T05:23:27.886" v="718" actId="1037"/>
          <ac:spMkLst>
            <pc:docMk/>
            <pc:sldMk cId="1024649157" sldId="306"/>
            <ac:spMk id="33" creationId="{49660C84-A5EF-43E1-96D1-C3344CCB5CAF}"/>
          </ac:spMkLst>
        </pc:spChg>
        <pc:spChg chg="mod">
          <ac:chgData name="Rodrigo Jr." userId="bd3b4d43-a020-4187-86df-c45529debb65" providerId="ADAL" clId="{83F92269-2829-4221-BD76-B327989C8E19}" dt="2022-01-14T05:23:27.886" v="718" actId="1037"/>
          <ac:spMkLst>
            <pc:docMk/>
            <pc:sldMk cId="1024649157" sldId="306"/>
            <ac:spMk id="34" creationId="{0EF602FB-830F-40FD-A84E-375278144F15}"/>
          </ac:spMkLst>
        </pc:spChg>
        <pc:spChg chg="mod">
          <ac:chgData name="Rodrigo Jr." userId="bd3b4d43-a020-4187-86df-c45529debb65" providerId="ADAL" clId="{83F92269-2829-4221-BD76-B327989C8E19}" dt="2022-01-14T05:23:27.886" v="718" actId="1037"/>
          <ac:spMkLst>
            <pc:docMk/>
            <pc:sldMk cId="1024649157" sldId="306"/>
            <ac:spMk id="35" creationId="{6B150C4F-130D-471E-938C-DA59FD8FCCFC}"/>
          </ac:spMkLst>
        </pc:spChg>
        <pc:spChg chg="mod">
          <ac:chgData name="Rodrigo Jr." userId="bd3b4d43-a020-4187-86df-c45529debb65" providerId="ADAL" clId="{83F92269-2829-4221-BD76-B327989C8E19}" dt="2022-01-14T05:23:27.886" v="718" actId="1037"/>
          <ac:spMkLst>
            <pc:docMk/>
            <pc:sldMk cId="1024649157" sldId="306"/>
            <ac:spMk id="36" creationId="{C67A3E99-B4A8-4C59-8DAC-2303F1029752}"/>
          </ac:spMkLst>
        </pc:spChg>
        <pc:spChg chg="mod">
          <ac:chgData name="Rodrigo Jr." userId="bd3b4d43-a020-4187-86df-c45529debb65" providerId="ADAL" clId="{83F92269-2829-4221-BD76-B327989C8E19}" dt="2022-01-14T05:23:27.886" v="718" actId="1037"/>
          <ac:spMkLst>
            <pc:docMk/>
            <pc:sldMk cId="1024649157" sldId="306"/>
            <ac:spMk id="37" creationId="{0E953A8E-9BA4-46A4-A690-8383CD1AD372}"/>
          </ac:spMkLst>
        </pc:spChg>
        <pc:spChg chg="add mod">
          <ac:chgData name="Rodrigo Jr." userId="bd3b4d43-a020-4187-86df-c45529debb65" providerId="ADAL" clId="{83F92269-2829-4221-BD76-B327989C8E19}" dt="2022-01-14T05:54:31.028" v="2081"/>
          <ac:spMkLst>
            <pc:docMk/>
            <pc:sldMk cId="1024649157" sldId="306"/>
            <ac:spMk id="38" creationId="{7FDA2060-A14E-4B4C-997C-D9D70D6A3C19}"/>
          </ac:spMkLst>
        </pc:spChg>
        <pc:spChg chg="add mod">
          <ac:chgData name="Rodrigo Jr." userId="bd3b4d43-a020-4187-86df-c45529debb65" providerId="ADAL" clId="{83F92269-2829-4221-BD76-B327989C8E19}" dt="2022-01-14T06:05:56.231" v="2858" actId="20577"/>
          <ac:spMkLst>
            <pc:docMk/>
            <pc:sldMk cId="1024649157" sldId="306"/>
            <ac:spMk id="39" creationId="{C32985E3-5152-4561-9E08-7AB480869054}"/>
          </ac:spMkLst>
        </pc:spChg>
        <pc:spChg chg="add mod">
          <ac:chgData name="Rodrigo Jr." userId="bd3b4d43-a020-4187-86df-c45529debb65" providerId="ADAL" clId="{83F92269-2829-4221-BD76-B327989C8E19}" dt="2022-01-14T05:57:59.504" v="2365" actId="20577"/>
          <ac:spMkLst>
            <pc:docMk/>
            <pc:sldMk cId="1024649157" sldId="306"/>
            <ac:spMk id="40" creationId="{FA0383E1-AA06-4DBB-B8AD-C4C1EA2B6758}"/>
          </ac:spMkLst>
        </pc:spChg>
        <pc:grpChg chg="add mod">
          <ac:chgData name="Rodrigo Jr." userId="bd3b4d43-a020-4187-86df-c45529debb65" providerId="ADAL" clId="{83F92269-2829-4221-BD76-B327989C8E19}" dt="2022-01-14T05:23:27.886" v="718" actId="1037"/>
          <ac:grpSpMkLst>
            <pc:docMk/>
            <pc:sldMk cId="1024649157" sldId="306"/>
            <ac:grpSpMk id="15" creationId="{472EE25F-E29D-47F8-B426-F7194FA7A6B2}"/>
          </ac:grpSpMkLst>
        </pc:grpChg>
        <pc:grpChg chg="del">
          <ac:chgData name="Rodrigo Jr." userId="bd3b4d43-a020-4187-86df-c45529debb65" providerId="ADAL" clId="{83F92269-2829-4221-BD76-B327989C8E19}" dt="2022-01-14T05:23:25.226" v="699" actId="478"/>
          <ac:grpSpMkLst>
            <pc:docMk/>
            <pc:sldMk cId="1024649157" sldId="306"/>
            <ac:grpSpMk id="18" creationId="{A1A6FBF2-94DD-4A09-89B3-4FBBB3E92D2E}"/>
          </ac:grpSpMkLst>
        </pc:grpChg>
        <pc:picChg chg="add mod">
          <ac:chgData name="Rodrigo Jr." userId="bd3b4d43-a020-4187-86df-c45529debb65" providerId="ADAL" clId="{83F92269-2829-4221-BD76-B327989C8E19}" dt="2022-01-14T05:28:23.016" v="779" actId="14100"/>
          <ac:picMkLst>
            <pc:docMk/>
            <pc:sldMk cId="1024649157" sldId="306"/>
            <ac:picMk id="3074" creationId="{18E3E413-01E7-4CCB-8BBB-C0D753267D64}"/>
          </ac:picMkLst>
        </pc:picChg>
      </pc:sldChg>
      <pc:sldChg chg="addSp delSp modSp add mod">
        <pc:chgData name="Rodrigo Jr." userId="bd3b4d43-a020-4187-86df-c45529debb65" providerId="ADAL" clId="{83F92269-2829-4221-BD76-B327989C8E19}" dt="2022-01-14T05:44:39.174" v="1388" actId="20577"/>
        <pc:sldMkLst>
          <pc:docMk/>
          <pc:sldMk cId="1798957066" sldId="307"/>
        </pc:sldMkLst>
        <pc:spChg chg="add mod">
          <ac:chgData name="Rodrigo Jr." userId="bd3b4d43-a020-4187-86df-c45529debb65" providerId="ADAL" clId="{83F92269-2829-4221-BD76-B327989C8E19}" dt="2022-01-14T05:42:41.444" v="1083"/>
          <ac:spMkLst>
            <pc:docMk/>
            <pc:sldMk cId="1798957066" sldId="307"/>
            <ac:spMk id="17" creationId="{A0240824-FA8D-41AC-8827-628D6C95BFE3}"/>
          </ac:spMkLst>
        </pc:spChg>
        <pc:spChg chg="add mod">
          <ac:chgData name="Rodrigo Jr." userId="bd3b4d43-a020-4187-86df-c45529debb65" providerId="ADAL" clId="{83F92269-2829-4221-BD76-B327989C8E19}" dt="2022-01-14T05:44:39.174" v="1388" actId="20577"/>
          <ac:spMkLst>
            <pc:docMk/>
            <pc:sldMk cId="1798957066" sldId="307"/>
            <ac:spMk id="28" creationId="{58561715-2F7A-4F64-99A0-EAD10A20FB44}"/>
          </ac:spMkLst>
        </pc:spChg>
        <pc:picChg chg="add mod">
          <ac:chgData name="Rodrigo Jr." userId="bd3b4d43-a020-4187-86df-c45529debb65" providerId="ADAL" clId="{83F92269-2829-4221-BD76-B327989C8E19}" dt="2022-01-14T05:36:58.659" v="863"/>
          <ac:picMkLst>
            <pc:docMk/>
            <pc:sldMk cId="1798957066" sldId="307"/>
            <ac:picMk id="16" creationId="{0F2FD944-0299-4B12-9834-370260FDC626}"/>
          </ac:picMkLst>
        </pc:picChg>
        <pc:picChg chg="del mod">
          <ac:chgData name="Rodrigo Jr." userId="bd3b4d43-a020-4187-86df-c45529debb65" providerId="ADAL" clId="{83F92269-2829-4221-BD76-B327989C8E19}" dt="2022-01-14T05:27:49.024" v="772" actId="478"/>
          <ac:picMkLst>
            <pc:docMk/>
            <pc:sldMk cId="1798957066" sldId="307"/>
            <ac:picMk id="1026" creationId="{73781F34-892D-48F1-9BAC-A4566D10E0A3}"/>
          </ac:picMkLst>
        </pc:picChg>
        <pc:picChg chg="add del mod">
          <ac:chgData name="Rodrigo Jr." userId="bd3b4d43-a020-4187-86df-c45529debb65" providerId="ADAL" clId="{83F92269-2829-4221-BD76-B327989C8E19}" dt="2022-01-14T05:26:52.640" v="756" actId="21"/>
          <ac:picMkLst>
            <pc:docMk/>
            <pc:sldMk cId="1798957066" sldId="307"/>
            <ac:picMk id="2050" creationId="{33BEDEE4-1115-4745-BC19-12D641C898D5}"/>
          </ac:picMkLst>
        </pc:picChg>
      </pc:sldChg>
      <pc:sldChg chg="addSp delSp modSp add mod">
        <pc:chgData name="Rodrigo Jr." userId="bd3b4d43-a020-4187-86df-c45529debb65" providerId="ADAL" clId="{83F92269-2829-4221-BD76-B327989C8E19}" dt="2022-01-14T05:58:07.656" v="2366"/>
        <pc:sldMkLst>
          <pc:docMk/>
          <pc:sldMk cId="3986187584" sldId="308"/>
        </pc:sldMkLst>
        <pc:spChg chg="add mod">
          <ac:chgData name="Rodrigo Jr." userId="bd3b4d43-a020-4187-86df-c45529debb65" providerId="ADAL" clId="{83F92269-2829-4221-BD76-B327989C8E19}" dt="2022-01-14T05:55:18.751" v="2183"/>
          <ac:spMkLst>
            <pc:docMk/>
            <pc:sldMk cId="3986187584" sldId="308"/>
            <ac:spMk id="18" creationId="{B00F5FBE-7A8F-4180-8A50-07736B78BCED}"/>
          </ac:spMkLst>
        </pc:spChg>
        <pc:spChg chg="add mod">
          <ac:chgData name="Rodrigo Jr." userId="bd3b4d43-a020-4187-86df-c45529debb65" providerId="ADAL" clId="{83F92269-2829-4221-BD76-B327989C8E19}" dt="2022-01-14T05:56:39.448" v="2350" actId="20577"/>
          <ac:spMkLst>
            <pc:docMk/>
            <pc:sldMk cId="3986187584" sldId="308"/>
            <ac:spMk id="19" creationId="{0C9471B1-E40D-4EF8-93FB-15256055434D}"/>
          </ac:spMkLst>
        </pc:spChg>
        <pc:spChg chg="add mod">
          <ac:chgData name="Rodrigo Jr." userId="bd3b4d43-a020-4187-86df-c45529debb65" providerId="ADAL" clId="{83F92269-2829-4221-BD76-B327989C8E19}" dt="2022-01-14T05:58:07.656" v="2366"/>
          <ac:spMkLst>
            <pc:docMk/>
            <pc:sldMk cId="3986187584" sldId="308"/>
            <ac:spMk id="20" creationId="{55B5C5BF-70A5-40D5-A60C-B7277A86829F}"/>
          </ac:spMkLst>
        </pc:spChg>
        <pc:picChg chg="del">
          <ac:chgData name="Rodrigo Jr." userId="bd3b4d43-a020-4187-86df-c45529debb65" providerId="ADAL" clId="{83F92269-2829-4221-BD76-B327989C8E19}" dt="2022-01-14T05:29:12.306" v="781" actId="478"/>
          <ac:picMkLst>
            <pc:docMk/>
            <pc:sldMk cId="3986187584" sldId="308"/>
            <ac:picMk id="3074" creationId="{18E3E413-01E7-4CCB-8BBB-C0D753267D64}"/>
          </ac:picMkLst>
        </pc:picChg>
        <pc:picChg chg="add mod">
          <ac:chgData name="Rodrigo Jr." userId="bd3b4d43-a020-4187-86df-c45529debb65" providerId="ADAL" clId="{83F92269-2829-4221-BD76-B327989C8E19}" dt="2022-01-14T05:29:28.930" v="787" actId="14100"/>
          <ac:picMkLst>
            <pc:docMk/>
            <pc:sldMk cId="3986187584" sldId="308"/>
            <ac:picMk id="5122" creationId="{073CE940-81FE-4807-8AB4-E6344E60515E}"/>
          </ac:picMkLst>
        </pc:picChg>
      </pc:sldChg>
      <pc:sldChg chg="addSp modSp add mod">
        <pc:chgData name="Rodrigo Jr." userId="bd3b4d43-a020-4187-86df-c45529debb65" providerId="ADAL" clId="{83F92269-2829-4221-BD76-B327989C8E19}" dt="2022-01-14T06:03:25.081" v="2728" actId="5793"/>
        <pc:sldMkLst>
          <pc:docMk/>
          <pc:sldMk cId="1218434396" sldId="309"/>
        </pc:sldMkLst>
        <pc:spChg chg="add mod">
          <ac:chgData name="Rodrigo Jr." userId="bd3b4d43-a020-4187-86df-c45529debb65" providerId="ADAL" clId="{83F92269-2829-4221-BD76-B327989C8E19}" dt="2022-01-14T05:59:33.829" v="2367"/>
          <ac:spMkLst>
            <pc:docMk/>
            <pc:sldMk cId="1218434396" sldId="309"/>
            <ac:spMk id="15" creationId="{0B1C02C4-EF43-4467-BE0B-79925D9358E1}"/>
          </ac:spMkLst>
        </pc:spChg>
        <pc:spChg chg="add mod">
          <ac:chgData name="Rodrigo Jr." userId="bd3b4d43-a020-4187-86df-c45529debb65" providerId="ADAL" clId="{83F92269-2829-4221-BD76-B327989C8E19}" dt="2022-01-14T06:03:25.081" v="2728" actId="5793"/>
          <ac:spMkLst>
            <pc:docMk/>
            <pc:sldMk cId="1218434396" sldId="309"/>
            <ac:spMk id="18" creationId="{D783AB3B-5027-48BC-A84D-196F94A5D77A}"/>
          </ac:spMkLst>
        </pc:spChg>
      </pc:sldChg>
      <pc:sldChg chg="addSp modSp add mod">
        <pc:chgData name="Rodrigo Jr." userId="bd3b4d43-a020-4187-86df-c45529debb65" providerId="ADAL" clId="{83F92269-2829-4221-BD76-B327989C8E19}" dt="2022-01-14T06:05:05.931" v="2779" actId="20577"/>
        <pc:sldMkLst>
          <pc:docMk/>
          <pc:sldMk cId="2058719474" sldId="310"/>
        </pc:sldMkLst>
        <pc:spChg chg="add mod">
          <ac:chgData name="Rodrigo Jr." userId="bd3b4d43-a020-4187-86df-c45529debb65" providerId="ADAL" clId="{83F92269-2829-4221-BD76-B327989C8E19}" dt="2022-01-14T05:53:24.096" v="2021"/>
          <ac:spMkLst>
            <pc:docMk/>
            <pc:sldMk cId="2058719474" sldId="310"/>
            <ac:spMk id="6" creationId="{F2F77C19-FEC4-4E09-96C3-94E6C2B3886F}"/>
          </ac:spMkLst>
        </pc:spChg>
        <pc:spChg chg="add mod">
          <ac:chgData name="Rodrigo Jr." userId="bd3b4d43-a020-4187-86df-c45529debb65" providerId="ADAL" clId="{83F92269-2829-4221-BD76-B327989C8E19}" dt="2022-01-14T06:05:05.931" v="2779" actId="20577"/>
          <ac:spMkLst>
            <pc:docMk/>
            <pc:sldMk cId="2058719474" sldId="310"/>
            <ac:spMk id="7" creationId="{3EE4B6E1-F6E6-47E6-A73F-A8A337C79DAF}"/>
          </ac:spMkLst>
        </pc:spChg>
      </pc:sldChg>
      <pc:sldChg chg="addSp delSp modSp add mod">
        <pc:chgData name="Rodrigo Jr." userId="bd3b4d43-a020-4187-86df-c45529debb65" providerId="ADAL" clId="{83F92269-2829-4221-BD76-B327989C8E19}" dt="2022-01-14T06:03:48.091" v="2737" actId="5793"/>
        <pc:sldMkLst>
          <pc:docMk/>
          <pc:sldMk cId="21957189" sldId="311"/>
        </pc:sldMkLst>
        <pc:spChg chg="add mod">
          <ac:chgData name="Rodrigo Jr." userId="bd3b4d43-a020-4187-86df-c45529debb65" providerId="ADAL" clId="{83F92269-2829-4221-BD76-B327989C8E19}" dt="2022-01-14T05:51:41.587" v="1743"/>
          <ac:spMkLst>
            <pc:docMk/>
            <pc:sldMk cId="21957189" sldId="311"/>
            <ac:spMk id="7" creationId="{EF172248-FDA1-4CE4-86EE-E57FC888B8F6}"/>
          </ac:spMkLst>
        </pc:spChg>
        <pc:spChg chg="add mod">
          <ac:chgData name="Rodrigo Jr." userId="bd3b4d43-a020-4187-86df-c45529debb65" providerId="ADAL" clId="{83F92269-2829-4221-BD76-B327989C8E19}" dt="2022-01-14T06:03:48.091" v="2737" actId="5793"/>
          <ac:spMkLst>
            <pc:docMk/>
            <pc:sldMk cId="21957189" sldId="311"/>
            <ac:spMk id="8" creationId="{E587D1DA-7DD9-4EB1-AEE8-A31354A05C26}"/>
          </ac:spMkLst>
        </pc:spChg>
        <pc:picChg chg="del">
          <ac:chgData name="Rodrigo Jr." userId="bd3b4d43-a020-4187-86df-c45529debb65" providerId="ADAL" clId="{83F92269-2829-4221-BD76-B327989C8E19}" dt="2022-01-14T05:32:46.832" v="817" actId="478"/>
          <ac:picMkLst>
            <pc:docMk/>
            <pc:sldMk cId="21957189" sldId="311"/>
            <ac:picMk id="7172" creationId="{8F3BD7AF-C2E1-49E3-8664-95186CAE6A67}"/>
          </ac:picMkLst>
        </pc:picChg>
        <pc:picChg chg="add mod">
          <ac:chgData name="Rodrigo Jr." userId="bd3b4d43-a020-4187-86df-c45529debb65" providerId="ADAL" clId="{83F92269-2829-4221-BD76-B327989C8E19}" dt="2022-01-14T05:33:04.682" v="826" actId="14100"/>
          <ac:picMkLst>
            <pc:docMk/>
            <pc:sldMk cId="21957189" sldId="311"/>
            <ac:picMk id="8194" creationId="{8D02FD07-2612-415F-8443-8C5F66A61900}"/>
          </ac:picMkLst>
        </pc:picChg>
      </pc:sldChg>
      <pc:sldChg chg="addSp delSp modSp add mod">
        <pc:chgData name="Rodrigo Jr." userId="bd3b4d43-a020-4187-86df-c45529debb65" providerId="ADAL" clId="{83F92269-2829-4221-BD76-B327989C8E19}" dt="2022-01-14T06:03:30.894" v="2731" actId="5793"/>
        <pc:sldMkLst>
          <pc:docMk/>
          <pc:sldMk cId="1623667576" sldId="312"/>
        </pc:sldMkLst>
        <pc:spChg chg="add mod">
          <ac:chgData name="Rodrigo Jr." userId="bd3b4d43-a020-4187-86df-c45529debb65" providerId="ADAL" clId="{83F92269-2829-4221-BD76-B327989C8E19}" dt="2022-01-14T05:49:29.425" v="1625"/>
          <ac:spMkLst>
            <pc:docMk/>
            <pc:sldMk cId="1623667576" sldId="312"/>
            <ac:spMk id="18" creationId="{2CE4F708-7B51-43BC-910B-E78BA5412414}"/>
          </ac:spMkLst>
        </pc:spChg>
        <pc:spChg chg="add mod">
          <ac:chgData name="Rodrigo Jr." userId="bd3b4d43-a020-4187-86df-c45529debb65" providerId="ADAL" clId="{83F92269-2829-4221-BD76-B327989C8E19}" dt="2022-01-14T06:03:30.894" v="2731" actId="5793"/>
          <ac:spMkLst>
            <pc:docMk/>
            <pc:sldMk cId="1623667576" sldId="312"/>
            <ac:spMk id="19" creationId="{D218CD23-1CFF-46B6-B5B4-2DC1C663EC49}"/>
          </ac:spMkLst>
        </pc:spChg>
        <pc:picChg chg="del">
          <ac:chgData name="Rodrigo Jr." userId="bd3b4d43-a020-4187-86df-c45529debb65" providerId="ADAL" clId="{83F92269-2829-4221-BD76-B327989C8E19}" dt="2022-01-14T05:33:58.429" v="828" actId="478"/>
          <ac:picMkLst>
            <pc:docMk/>
            <pc:sldMk cId="1623667576" sldId="312"/>
            <ac:picMk id="6146" creationId="{B1F4D3EC-C974-44CD-A61C-A3AC70A11339}"/>
          </ac:picMkLst>
        </pc:picChg>
        <pc:picChg chg="add del mod">
          <ac:chgData name="Rodrigo Jr." userId="bd3b4d43-a020-4187-86df-c45529debb65" providerId="ADAL" clId="{83F92269-2829-4221-BD76-B327989C8E19}" dt="2022-01-14T05:34:45.659" v="836" actId="478"/>
          <ac:picMkLst>
            <pc:docMk/>
            <pc:sldMk cId="1623667576" sldId="312"/>
            <ac:picMk id="9218" creationId="{0EE020F4-39F0-4535-A9BF-B8494EB5155C}"/>
          </ac:picMkLst>
        </pc:picChg>
        <pc:picChg chg="add mod">
          <ac:chgData name="Rodrigo Jr." userId="bd3b4d43-a020-4187-86df-c45529debb65" providerId="ADAL" clId="{83F92269-2829-4221-BD76-B327989C8E19}" dt="2022-01-14T05:34:54.220" v="840" actId="14100"/>
          <ac:picMkLst>
            <pc:docMk/>
            <pc:sldMk cId="1623667576" sldId="312"/>
            <ac:picMk id="9220" creationId="{5000D1E2-87ED-4B5B-BDF9-040214AA7F3A}"/>
          </ac:picMkLst>
        </pc:picChg>
      </pc:sldChg>
      <pc:sldChg chg="addSp modSp add mod">
        <pc:chgData name="Rodrigo Jr." userId="bd3b4d43-a020-4187-86df-c45529debb65" providerId="ADAL" clId="{83F92269-2829-4221-BD76-B327989C8E19}" dt="2022-01-14T06:03:36.325" v="2734" actId="5793"/>
        <pc:sldMkLst>
          <pc:docMk/>
          <pc:sldMk cId="635634116" sldId="313"/>
        </pc:sldMkLst>
        <pc:spChg chg="add mod">
          <ac:chgData name="Rodrigo Jr." userId="bd3b4d43-a020-4187-86df-c45529debb65" providerId="ADAL" clId="{83F92269-2829-4221-BD76-B327989C8E19}" dt="2022-01-14T05:50:47.820" v="1678"/>
          <ac:spMkLst>
            <pc:docMk/>
            <pc:sldMk cId="635634116" sldId="313"/>
            <ac:spMk id="15" creationId="{B161B4F0-5FF2-4F48-B2E4-4C2C11097123}"/>
          </ac:spMkLst>
        </pc:spChg>
        <pc:spChg chg="add mod">
          <ac:chgData name="Rodrigo Jr." userId="bd3b4d43-a020-4187-86df-c45529debb65" providerId="ADAL" clId="{83F92269-2829-4221-BD76-B327989C8E19}" dt="2022-01-14T06:03:36.325" v="2734" actId="5793"/>
          <ac:spMkLst>
            <pc:docMk/>
            <pc:sldMk cId="635634116" sldId="313"/>
            <ac:spMk id="18" creationId="{50C8EEE6-09F1-49B6-AD21-49C916AFF55F}"/>
          </ac:spMkLst>
        </pc:spChg>
      </pc:sldChg>
      <pc:sldChg chg="addSp delSp modSp add mod">
        <pc:chgData name="Rodrigo Jr." userId="bd3b4d43-a020-4187-86df-c45529debb65" providerId="ADAL" clId="{83F92269-2829-4221-BD76-B327989C8E19}" dt="2022-01-14T06:03:09.440" v="2721" actId="5793"/>
        <pc:sldMkLst>
          <pc:docMk/>
          <pc:sldMk cId="1209538980" sldId="314"/>
        </pc:sldMkLst>
        <pc:spChg chg="add mod">
          <ac:chgData name="Rodrigo Jr." userId="bd3b4d43-a020-4187-86df-c45529debb65" providerId="ADAL" clId="{83F92269-2829-4221-BD76-B327989C8E19}" dt="2022-01-14T05:46:18.687" v="1460"/>
          <ac:spMkLst>
            <pc:docMk/>
            <pc:sldMk cId="1209538980" sldId="314"/>
            <ac:spMk id="8" creationId="{BA275CBB-4A13-4507-8DF4-141A2E9FC709}"/>
          </ac:spMkLst>
        </pc:spChg>
        <pc:spChg chg="add mod">
          <ac:chgData name="Rodrigo Jr." userId="bd3b4d43-a020-4187-86df-c45529debb65" providerId="ADAL" clId="{83F92269-2829-4221-BD76-B327989C8E19}" dt="2022-01-14T06:03:09.440" v="2721" actId="5793"/>
          <ac:spMkLst>
            <pc:docMk/>
            <pc:sldMk cId="1209538980" sldId="314"/>
            <ac:spMk id="9" creationId="{0B854B86-225F-4DB9-AE12-DE97CB16E395}"/>
          </ac:spMkLst>
        </pc:spChg>
        <pc:picChg chg="del">
          <ac:chgData name="Rodrigo Jr." userId="bd3b4d43-a020-4187-86df-c45529debb65" providerId="ADAL" clId="{83F92269-2829-4221-BD76-B327989C8E19}" dt="2022-01-14T05:35:22.828" v="842" actId="478"/>
          <ac:picMkLst>
            <pc:docMk/>
            <pc:sldMk cId="1209538980" sldId="314"/>
            <ac:picMk id="28" creationId="{234B6638-3F5A-483D-B472-1F1EFA2FBCB9}"/>
          </ac:picMkLst>
        </pc:picChg>
        <pc:picChg chg="add mod">
          <ac:chgData name="Rodrigo Jr." userId="bd3b4d43-a020-4187-86df-c45529debb65" providerId="ADAL" clId="{83F92269-2829-4221-BD76-B327989C8E19}" dt="2022-01-14T05:35:58.066" v="859" actId="14100"/>
          <ac:picMkLst>
            <pc:docMk/>
            <pc:sldMk cId="1209538980" sldId="314"/>
            <ac:picMk id="10242" creationId="{1A7C219A-C4D4-4220-AC98-5B50763D7686}"/>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coloredoutline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86AE60B-070A-4D9A-AF8B-43D0DE0BCB56}" type="doc">
      <dgm:prSet loTypeId="urn:microsoft.com/office/officeart/2005/8/layout/lProcess2" loCatId="list" qsTypeId="urn:microsoft.com/office/officeart/2005/8/quickstyle/simple1" qsCatId="simple" csTypeId="urn:microsoft.com/office/officeart/2005/8/colors/accent1_2" csCatId="accent1" phldr="1"/>
      <dgm:spPr/>
      <dgm:t>
        <a:bodyPr/>
        <a:lstStyle/>
        <a:p>
          <a:endParaRPr lang="en-US"/>
        </a:p>
      </dgm:t>
    </dgm:pt>
    <dgm:pt modelId="{C9D034DA-DB8E-4956-B03A-29C75F6CCEAC}">
      <dgm:prSet phldrT="[Text]" custT="1"/>
      <dgm:spPr>
        <a:solidFill>
          <a:schemeClr val="bg2"/>
        </a:solidFill>
      </dgm:spPr>
      <dgm:t>
        <a:bodyPr/>
        <a:lstStyle/>
        <a:p>
          <a:r>
            <a:rPr lang="en-US" sz="1600" dirty="0">
              <a:solidFill>
                <a:schemeClr val="tx2"/>
              </a:solidFill>
              <a:cs typeface="Arial" panose="020B0604020202020204" pitchFamily="34" charset="0"/>
            </a:rPr>
            <a:t>Benefits</a:t>
          </a:r>
          <a:endParaRPr lang="en-US" sz="1600" dirty="0"/>
        </a:p>
      </dgm:t>
    </dgm:pt>
    <dgm:pt modelId="{EECCBB25-5895-44BE-8193-A44AB29F0C11}" type="parTrans" cxnId="{29076922-475B-49BB-8B65-71A06EDB1A59}">
      <dgm:prSet/>
      <dgm:spPr/>
      <dgm:t>
        <a:bodyPr/>
        <a:lstStyle/>
        <a:p>
          <a:endParaRPr lang="en-US"/>
        </a:p>
      </dgm:t>
    </dgm:pt>
    <dgm:pt modelId="{ABDF8AAD-3C03-4DD4-8939-42ECDD5BE967}" type="sibTrans" cxnId="{29076922-475B-49BB-8B65-71A06EDB1A59}">
      <dgm:prSet/>
      <dgm:spPr/>
      <dgm:t>
        <a:bodyPr/>
        <a:lstStyle/>
        <a:p>
          <a:endParaRPr lang="en-US"/>
        </a:p>
      </dgm:t>
    </dgm:pt>
    <dgm:pt modelId="{77634288-BCE1-435F-99A3-9297B2C954AE}">
      <dgm:prSet phldrT="[Text]" custT="1"/>
      <dgm:spPr>
        <a:solidFill>
          <a:schemeClr val="bg1"/>
        </a:solidFill>
        <a:ln>
          <a:noFill/>
        </a:ln>
      </dgm:spPr>
      <dgm:t>
        <a:bodyPr/>
        <a:lstStyle/>
        <a:p>
          <a:r>
            <a:rPr lang="en-US" sz="1050" dirty="0">
              <a:solidFill>
                <a:schemeClr val="tx2"/>
              </a:solidFill>
              <a:cs typeface="Arial" panose="020B0604020202020204" pitchFamily="34" charset="0"/>
            </a:rPr>
            <a:t>Simple and Modern</a:t>
          </a:r>
          <a:endParaRPr lang="en-US" sz="1050" dirty="0">
            <a:solidFill>
              <a:schemeClr val="tx2"/>
            </a:solidFill>
          </a:endParaRPr>
        </a:p>
      </dgm:t>
    </dgm:pt>
    <dgm:pt modelId="{CA50E07E-7507-4852-955F-873DD4DEE0EF}" type="parTrans" cxnId="{E2303A66-32F2-4CDA-8134-2A95DD296A99}">
      <dgm:prSet/>
      <dgm:spPr/>
      <dgm:t>
        <a:bodyPr/>
        <a:lstStyle/>
        <a:p>
          <a:endParaRPr lang="en-US"/>
        </a:p>
      </dgm:t>
    </dgm:pt>
    <dgm:pt modelId="{13CFE705-00DA-4318-95F4-87A86E750BA2}" type="sibTrans" cxnId="{E2303A66-32F2-4CDA-8134-2A95DD296A99}">
      <dgm:prSet/>
      <dgm:spPr/>
      <dgm:t>
        <a:bodyPr/>
        <a:lstStyle/>
        <a:p>
          <a:endParaRPr lang="en-US"/>
        </a:p>
      </dgm:t>
    </dgm:pt>
    <dgm:pt modelId="{769B9F8E-7B82-4582-A45B-0569850E0362}">
      <dgm:prSet phldrT="[Text]" custT="1"/>
      <dgm:spPr>
        <a:solidFill>
          <a:schemeClr val="bg2"/>
        </a:solidFill>
        <a:ln>
          <a:noFill/>
        </a:ln>
      </dgm:spPr>
      <dgm:t>
        <a:bodyPr/>
        <a:lstStyle/>
        <a:p>
          <a:r>
            <a:rPr lang="en-US" sz="1050" dirty="0">
              <a:solidFill>
                <a:schemeClr val="tx2"/>
              </a:solidFill>
            </a:rPr>
            <a:t> </a:t>
          </a:r>
        </a:p>
      </dgm:t>
    </dgm:pt>
    <dgm:pt modelId="{C3D98E48-F8E4-4A4C-8697-F7692835C6F5}" type="parTrans" cxnId="{D3589BEB-10A5-4EE1-B044-594EBF26486B}">
      <dgm:prSet/>
      <dgm:spPr/>
      <dgm:t>
        <a:bodyPr/>
        <a:lstStyle/>
        <a:p>
          <a:endParaRPr lang="en-US"/>
        </a:p>
      </dgm:t>
    </dgm:pt>
    <dgm:pt modelId="{A53E673C-6C6D-43FE-BA0C-C75422B2585D}" type="sibTrans" cxnId="{D3589BEB-10A5-4EE1-B044-594EBF26486B}">
      <dgm:prSet/>
      <dgm:spPr/>
      <dgm:t>
        <a:bodyPr/>
        <a:lstStyle/>
        <a:p>
          <a:endParaRPr lang="en-US"/>
        </a:p>
      </dgm:t>
    </dgm:pt>
    <dgm:pt modelId="{2CB9DBDF-9A0C-4096-9173-9F2F590692AD}">
      <dgm:prSet phldrT="[Text]" custT="1"/>
      <dgm:spPr>
        <a:solidFill>
          <a:schemeClr val="bg2"/>
        </a:solidFill>
      </dgm:spPr>
      <dgm:t>
        <a:bodyPr/>
        <a:lstStyle/>
        <a:p>
          <a:r>
            <a:rPr lang="en-US" sz="1600" dirty="0">
              <a:solidFill>
                <a:schemeClr val="tx2"/>
              </a:solidFill>
              <a:cs typeface="Arial" panose="020B0604020202020204" pitchFamily="34" charset="0"/>
            </a:rPr>
            <a:t>Key Features</a:t>
          </a:r>
          <a:endParaRPr lang="en-US" sz="1600" dirty="0"/>
        </a:p>
      </dgm:t>
    </dgm:pt>
    <dgm:pt modelId="{49B919B8-C609-4B75-A3C7-D5FC664AF13C}" type="parTrans" cxnId="{7ED1CC64-0522-4B22-9AD5-AB655E6201DC}">
      <dgm:prSet/>
      <dgm:spPr/>
      <dgm:t>
        <a:bodyPr/>
        <a:lstStyle/>
        <a:p>
          <a:endParaRPr lang="en-US"/>
        </a:p>
      </dgm:t>
    </dgm:pt>
    <dgm:pt modelId="{FAA0D767-3C02-455B-994D-E6777216F1CB}" type="sibTrans" cxnId="{7ED1CC64-0522-4B22-9AD5-AB655E6201DC}">
      <dgm:prSet/>
      <dgm:spPr/>
      <dgm:t>
        <a:bodyPr/>
        <a:lstStyle/>
        <a:p>
          <a:endParaRPr lang="en-US"/>
        </a:p>
      </dgm:t>
    </dgm:pt>
    <dgm:pt modelId="{A9343295-894A-4F3D-8DFB-06F2B3C4F702}">
      <dgm:prSet phldrT="[Text]" custT="1"/>
      <dgm:spPr>
        <a:solidFill>
          <a:schemeClr val="bg1"/>
        </a:solidFill>
        <a:ln>
          <a:noFill/>
        </a:ln>
      </dgm:spPr>
      <dgm:t>
        <a:bodyPr/>
        <a:lstStyle/>
        <a:p>
          <a:r>
            <a:rPr lang="en-US" sz="1050" dirty="0">
              <a:solidFill>
                <a:schemeClr val="tx2"/>
              </a:solidFill>
            </a:rPr>
            <a:t>Register User and </a:t>
          </a:r>
        </a:p>
        <a:p>
          <a:r>
            <a:rPr lang="en-US" sz="1050" dirty="0">
              <a:solidFill>
                <a:schemeClr val="tx2"/>
              </a:solidFill>
            </a:rPr>
            <a:t>Log-in to Access</a:t>
          </a:r>
        </a:p>
      </dgm:t>
    </dgm:pt>
    <dgm:pt modelId="{0E8AFDF3-F9E7-44F3-8A56-8C5EA64A56E9}" type="parTrans" cxnId="{2DC7CCA1-94B0-4CD6-9F3E-830827127F44}">
      <dgm:prSet/>
      <dgm:spPr/>
      <dgm:t>
        <a:bodyPr/>
        <a:lstStyle/>
        <a:p>
          <a:endParaRPr lang="en-US"/>
        </a:p>
      </dgm:t>
    </dgm:pt>
    <dgm:pt modelId="{38FBFE5E-991E-430B-A0C8-4FCB9CA009A1}" type="sibTrans" cxnId="{2DC7CCA1-94B0-4CD6-9F3E-830827127F44}">
      <dgm:prSet/>
      <dgm:spPr/>
      <dgm:t>
        <a:bodyPr/>
        <a:lstStyle/>
        <a:p>
          <a:endParaRPr lang="en-US"/>
        </a:p>
      </dgm:t>
    </dgm:pt>
    <dgm:pt modelId="{0AEA3E20-0A49-4A92-8B5F-BA0749CD9E33}">
      <dgm:prSet phldrT="[Text]" custT="1"/>
      <dgm:spPr>
        <a:solidFill>
          <a:schemeClr val="bg2"/>
        </a:solidFill>
      </dgm:spPr>
      <dgm:t>
        <a:bodyPr/>
        <a:lstStyle/>
        <a:p>
          <a:r>
            <a:rPr lang="en-US" sz="1600" dirty="0">
              <a:solidFill>
                <a:schemeClr val="tx2"/>
              </a:solidFill>
              <a:cs typeface="Arial" panose="020B0604020202020204" pitchFamily="34" charset="0"/>
            </a:rPr>
            <a:t>Experience</a:t>
          </a:r>
          <a:endParaRPr lang="en-US" sz="1600" dirty="0"/>
        </a:p>
      </dgm:t>
    </dgm:pt>
    <dgm:pt modelId="{903DA798-43CC-4FA9-84BC-D312DAC14C09}" type="parTrans" cxnId="{44FABAEF-96DC-49D0-BF68-54C31FA3F06B}">
      <dgm:prSet/>
      <dgm:spPr/>
      <dgm:t>
        <a:bodyPr/>
        <a:lstStyle/>
        <a:p>
          <a:endParaRPr lang="en-US"/>
        </a:p>
      </dgm:t>
    </dgm:pt>
    <dgm:pt modelId="{BA1A320B-09F7-4786-B205-FA61847B099E}" type="sibTrans" cxnId="{44FABAEF-96DC-49D0-BF68-54C31FA3F06B}">
      <dgm:prSet/>
      <dgm:spPr/>
      <dgm:t>
        <a:bodyPr/>
        <a:lstStyle/>
        <a:p>
          <a:endParaRPr lang="en-US"/>
        </a:p>
      </dgm:t>
    </dgm:pt>
    <dgm:pt modelId="{00E726C2-C667-4E88-8035-7E8533B06383}">
      <dgm:prSet phldrT="[Text]" custT="1"/>
      <dgm:spPr>
        <a:solidFill>
          <a:schemeClr val="bg1"/>
        </a:solidFill>
        <a:ln>
          <a:noFill/>
        </a:ln>
      </dgm:spPr>
      <dgm:t>
        <a:bodyPr/>
        <a:lstStyle/>
        <a:p>
          <a:r>
            <a:rPr lang="en-US" sz="1050" dirty="0">
              <a:solidFill>
                <a:schemeClr val="tx2"/>
              </a:solidFill>
              <a:cs typeface="Arial" panose="020B0604020202020204" pitchFamily="34" charset="0"/>
            </a:rPr>
            <a:t>Sync Across Devices and Responsive</a:t>
          </a:r>
          <a:endParaRPr lang="en-US" sz="1050" dirty="0">
            <a:solidFill>
              <a:schemeClr val="tx2"/>
            </a:solidFill>
          </a:endParaRPr>
        </a:p>
      </dgm:t>
    </dgm:pt>
    <dgm:pt modelId="{FEA04DC9-0D85-4C73-94FA-F38D26E5D49C}" type="parTrans" cxnId="{EA2ECD16-2C41-4EE2-838F-6236B53E1890}">
      <dgm:prSet/>
      <dgm:spPr/>
      <dgm:t>
        <a:bodyPr/>
        <a:lstStyle/>
        <a:p>
          <a:endParaRPr lang="en-US"/>
        </a:p>
      </dgm:t>
    </dgm:pt>
    <dgm:pt modelId="{2A63E21C-A5BA-4DF9-B424-072D634FC493}" type="sibTrans" cxnId="{EA2ECD16-2C41-4EE2-838F-6236B53E1890}">
      <dgm:prSet/>
      <dgm:spPr/>
      <dgm:t>
        <a:bodyPr/>
        <a:lstStyle/>
        <a:p>
          <a:endParaRPr lang="en-US"/>
        </a:p>
      </dgm:t>
    </dgm:pt>
    <dgm:pt modelId="{0C4DB261-AFF5-4736-B033-13BC35D33F32}">
      <dgm:prSet phldrT="[Text]" custT="1"/>
      <dgm:spPr>
        <a:solidFill>
          <a:schemeClr val="bg1"/>
        </a:solidFill>
        <a:ln>
          <a:noFill/>
        </a:ln>
      </dgm:spPr>
      <dgm:t>
        <a:bodyPr/>
        <a:lstStyle/>
        <a:p>
          <a:r>
            <a:rPr lang="en-US" sz="1050" dirty="0">
              <a:solidFill>
                <a:schemeClr val="tx2"/>
              </a:solidFill>
              <a:cs typeface="Arial" panose="020B0604020202020204" pitchFamily="34" charset="0"/>
            </a:rPr>
            <a:t>Contains both Static and Dynamic Web Pages</a:t>
          </a:r>
          <a:endParaRPr lang="en-US" sz="1050" dirty="0">
            <a:solidFill>
              <a:schemeClr val="tx2"/>
            </a:solidFill>
          </a:endParaRPr>
        </a:p>
      </dgm:t>
    </dgm:pt>
    <dgm:pt modelId="{05B89D92-BEA8-473E-93EA-89055D95B4DF}" type="parTrans" cxnId="{2E511CFD-BC4E-43FD-ADD5-258467B55286}">
      <dgm:prSet/>
      <dgm:spPr/>
      <dgm:t>
        <a:bodyPr/>
        <a:lstStyle/>
        <a:p>
          <a:endParaRPr lang="en-US"/>
        </a:p>
      </dgm:t>
    </dgm:pt>
    <dgm:pt modelId="{50E4AB63-A4C1-4BF1-8FFA-5C4710FB4AA2}" type="sibTrans" cxnId="{2E511CFD-BC4E-43FD-ADD5-258467B55286}">
      <dgm:prSet/>
      <dgm:spPr/>
      <dgm:t>
        <a:bodyPr/>
        <a:lstStyle/>
        <a:p>
          <a:endParaRPr lang="en-US"/>
        </a:p>
      </dgm:t>
    </dgm:pt>
    <dgm:pt modelId="{98B19911-2813-403E-92C4-A01761D5B942}">
      <dgm:prSet custT="1"/>
      <dgm:spPr>
        <a:solidFill>
          <a:schemeClr val="bg1"/>
        </a:solidFill>
        <a:ln>
          <a:noFill/>
        </a:ln>
      </dgm:spPr>
      <dgm:t>
        <a:bodyPr/>
        <a:lstStyle/>
        <a:p>
          <a:r>
            <a:rPr lang="en-US" sz="1050" dirty="0">
              <a:solidFill>
                <a:schemeClr val="tx2"/>
              </a:solidFill>
              <a:cs typeface="Arial" panose="020B0604020202020204" pitchFamily="34" charset="0"/>
            </a:rPr>
            <a:t>Easy to Use</a:t>
          </a:r>
          <a:endParaRPr lang="en-US" sz="1050" dirty="0">
            <a:solidFill>
              <a:schemeClr val="tx2"/>
            </a:solidFill>
          </a:endParaRPr>
        </a:p>
      </dgm:t>
    </dgm:pt>
    <dgm:pt modelId="{51227B36-43E3-481E-AFD8-9A8573D636FF}" type="parTrans" cxnId="{1F867E23-A9D8-4AD5-AEEB-E97DD6C0F06F}">
      <dgm:prSet/>
      <dgm:spPr/>
      <dgm:t>
        <a:bodyPr/>
        <a:lstStyle/>
        <a:p>
          <a:endParaRPr lang="en-US"/>
        </a:p>
      </dgm:t>
    </dgm:pt>
    <dgm:pt modelId="{9607D92C-13BB-48B4-8C49-C01228FE233A}" type="sibTrans" cxnId="{1F867E23-A9D8-4AD5-AEEB-E97DD6C0F06F}">
      <dgm:prSet/>
      <dgm:spPr/>
      <dgm:t>
        <a:bodyPr/>
        <a:lstStyle/>
        <a:p>
          <a:endParaRPr lang="en-US"/>
        </a:p>
      </dgm:t>
    </dgm:pt>
    <dgm:pt modelId="{27D6C0B8-3C3B-46CD-AA32-5B84DB59497C}">
      <dgm:prSet custT="1"/>
      <dgm:spPr>
        <a:solidFill>
          <a:schemeClr val="bg1"/>
        </a:solidFill>
        <a:ln>
          <a:noFill/>
        </a:ln>
      </dgm:spPr>
      <dgm:t>
        <a:bodyPr/>
        <a:lstStyle/>
        <a:p>
          <a:r>
            <a:rPr lang="en-US" sz="1050" dirty="0">
              <a:solidFill>
                <a:schemeClr val="tx2"/>
              </a:solidFill>
            </a:rPr>
            <a:t>Access your Data Anywhere/Anytime</a:t>
          </a:r>
        </a:p>
      </dgm:t>
    </dgm:pt>
    <dgm:pt modelId="{E0120E27-912A-4BD3-A25F-4BE9A7624450}" type="parTrans" cxnId="{6919A0CD-A67D-487B-B4FF-45BF226DF4B2}">
      <dgm:prSet/>
      <dgm:spPr/>
      <dgm:t>
        <a:bodyPr/>
        <a:lstStyle/>
        <a:p>
          <a:endParaRPr lang="en-US"/>
        </a:p>
      </dgm:t>
    </dgm:pt>
    <dgm:pt modelId="{DD509E06-9535-4CAD-AA49-24F07E1C6AF8}" type="sibTrans" cxnId="{6919A0CD-A67D-487B-B4FF-45BF226DF4B2}">
      <dgm:prSet/>
      <dgm:spPr/>
      <dgm:t>
        <a:bodyPr/>
        <a:lstStyle/>
        <a:p>
          <a:endParaRPr lang="en-US"/>
        </a:p>
      </dgm:t>
    </dgm:pt>
    <dgm:pt modelId="{B773D5EE-B636-4F43-B731-C2CFC63676EC}">
      <dgm:prSet custT="1"/>
      <dgm:spPr>
        <a:solidFill>
          <a:schemeClr val="bg1"/>
        </a:solidFill>
        <a:ln>
          <a:noFill/>
        </a:ln>
      </dgm:spPr>
      <dgm:t>
        <a:bodyPr/>
        <a:lstStyle/>
        <a:p>
          <a:r>
            <a:rPr lang="en-US" sz="1050" dirty="0">
              <a:solidFill>
                <a:schemeClr val="tx2"/>
              </a:solidFill>
            </a:rPr>
            <a:t>Built using HTM, CSS, Bootstrap, PHP, JavaScript &amp; MySQL</a:t>
          </a:r>
        </a:p>
      </dgm:t>
    </dgm:pt>
    <dgm:pt modelId="{AF0AFAF7-29AF-49F0-AAF1-DF000E90FA45}" type="parTrans" cxnId="{F6202ECC-A48C-4232-89A6-842981382917}">
      <dgm:prSet/>
      <dgm:spPr/>
      <dgm:t>
        <a:bodyPr/>
        <a:lstStyle/>
        <a:p>
          <a:endParaRPr lang="en-US"/>
        </a:p>
      </dgm:t>
    </dgm:pt>
    <dgm:pt modelId="{A4E5BD14-FA12-4AFD-8D52-87BA63CB13BC}" type="sibTrans" cxnId="{F6202ECC-A48C-4232-89A6-842981382917}">
      <dgm:prSet/>
      <dgm:spPr/>
      <dgm:t>
        <a:bodyPr/>
        <a:lstStyle/>
        <a:p>
          <a:endParaRPr lang="en-US"/>
        </a:p>
      </dgm:t>
    </dgm:pt>
    <dgm:pt modelId="{90B3CFED-87EA-4481-B187-96B0EC068142}">
      <dgm:prSet custT="1"/>
      <dgm:spPr>
        <a:solidFill>
          <a:schemeClr val="bg1"/>
        </a:solidFill>
        <a:ln>
          <a:noFill/>
        </a:ln>
      </dgm:spPr>
      <dgm:t>
        <a:bodyPr/>
        <a:lstStyle/>
        <a:p>
          <a:r>
            <a:rPr lang="en-US" sz="1050" dirty="0">
              <a:solidFill>
                <a:schemeClr val="tx2"/>
              </a:solidFill>
            </a:rPr>
            <a:t>Scalable Web Application</a:t>
          </a:r>
        </a:p>
      </dgm:t>
    </dgm:pt>
    <dgm:pt modelId="{A3B7380B-8009-4B3D-89AA-BE303AA49680}" type="parTrans" cxnId="{8303FC22-E0F0-4FC7-B521-08AA29D278E9}">
      <dgm:prSet/>
      <dgm:spPr/>
      <dgm:t>
        <a:bodyPr/>
        <a:lstStyle/>
        <a:p>
          <a:endParaRPr lang="en-US"/>
        </a:p>
      </dgm:t>
    </dgm:pt>
    <dgm:pt modelId="{F4801340-686E-4328-A9A7-825391E75716}" type="sibTrans" cxnId="{8303FC22-E0F0-4FC7-B521-08AA29D278E9}">
      <dgm:prSet/>
      <dgm:spPr/>
      <dgm:t>
        <a:bodyPr/>
        <a:lstStyle/>
        <a:p>
          <a:endParaRPr lang="en-US"/>
        </a:p>
      </dgm:t>
    </dgm:pt>
    <dgm:pt modelId="{89F32D09-0F10-46D4-BF24-D46621158740}">
      <dgm:prSet custT="1"/>
      <dgm:spPr>
        <a:solidFill>
          <a:schemeClr val="bg1"/>
        </a:solidFill>
        <a:ln>
          <a:noFill/>
        </a:ln>
      </dgm:spPr>
      <dgm:t>
        <a:bodyPr/>
        <a:lstStyle/>
        <a:p>
          <a:r>
            <a:rPr lang="en-US" sz="1050" dirty="0">
              <a:solidFill>
                <a:schemeClr val="tx2"/>
              </a:solidFill>
            </a:rPr>
            <a:t>Widely utilized Relational Database Functionality</a:t>
          </a:r>
        </a:p>
      </dgm:t>
    </dgm:pt>
    <dgm:pt modelId="{A24A7B6D-2770-4854-A62C-4AF58794CCA6}" type="parTrans" cxnId="{107ED191-7A63-4C79-ABE8-98F35421B069}">
      <dgm:prSet/>
      <dgm:spPr/>
      <dgm:t>
        <a:bodyPr/>
        <a:lstStyle/>
        <a:p>
          <a:endParaRPr lang="en-US"/>
        </a:p>
      </dgm:t>
    </dgm:pt>
    <dgm:pt modelId="{37F905F3-6161-4DDA-9EF7-55CEE7C37A99}" type="sibTrans" cxnId="{107ED191-7A63-4C79-ABE8-98F35421B069}">
      <dgm:prSet/>
      <dgm:spPr/>
      <dgm:t>
        <a:bodyPr/>
        <a:lstStyle/>
        <a:p>
          <a:endParaRPr lang="en-US"/>
        </a:p>
      </dgm:t>
    </dgm:pt>
    <dgm:pt modelId="{27212398-99A9-4096-BBE7-6DC5849B653C}" type="pres">
      <dgm:prSet presAssocID="{A86AE60B-070A-4D9A-AF8B-43D0DE0BCB56}" presName="theList" presStyleCnt="0">
        <dgm:presLayoutVars>
          <dgm:dir/>
          <dgm:animLvl val="lvl"/>
          <dgm:resizeHandles val="exact"/>
        </dgm:presLayoutVars>
      </dgm:prSet>
      <dgm:spPr/>
    </dgm:pt>
    <dgm:pt modelId="{5269004A-CC66-4653-917D-A8F449CA4D6D}" type="pres">
      <dgm:prSet presAssocID="{C9D034DA-DB8E-4956-B03A-29C75F6CCEAC}" presName="compNode" presStyleCnt="0"/>
      <dgm:spPr/>
    </dgm:pt>
    <dgm:pt modelId="{DCC9FF93-CDFA-464A-A75F-C45C1317BB84}" type="pres">
      <dgm:prSet presAssocID="{C9D034DA-DB8E-4956-B03A-29C75F6CCEAC}" presName="aNode" presStyleLbl="bgShp" presStyleIdx="0" presStyleCnt="3"/>
      <dgm:spPr/>
    </dgm:pt>
    <dgm:pt modelId="{361A989A-9FFE-49D5-BC5B-C92E7DD08C70}" type="pres">
      <dgm:prSet presAssocID="{C9D034DA-DB8E-4956-B03A-29C75F6CCEAC}" presName="textNode" presStyleLbl="bgShp" presStyleIdx="0" presStyleCnt="3"/>
      <dgm:spPr/>
    </dgm:pt>
    <dgm:pt modelId="{AB62D1E5-68F5-45B5-BC79-35E7402B9309}" type="pres">
      <dgm:prSet presAssocID="{C9D034DA-DB8E-4956-B03A-29C75F6CCEAC}" presName="compChildNode" presStyleCnt="0"/>
      <dgm:spPr/>
    </dgm:pt>
    <dgm:pt modelId="{39446C4D-EFE8-4306-B48B-CE14890BF033}" type="pres">
      <dgm:prSet presAssocID="{C9D034DA-DB8E-4956-B03A-29C75F6CCEAC}" presName="theInnerList" presStyleCnt="0"/>
      <dgm:spPr/>
    </dgm:pt>
    <dgm:pt modelId="{103CEA5E-5250-4639-9E00-38A3A72ED0AE}" type="pres">
      <dgm:prSet presAssocID="{77634288-BCE1-435F-99A3-9297B2C954AE}" presName="childNode" presStyleLbl="node1" presStyleIdx="0" presStyleCnt="10">
        <dgm:presLayoutVars>
          <dgm:bulletEnabled val="1"/>
        </dgm:presLayoutVars>
      </dgm:prSet>
      <dgm:spPr/>
    </dgm:pt>
    <dgm:pt modelId="{2810B1D5-7B79-4673-8287-FAE72BCE855A}" type="pres">
      <dgm:prSet presAssocID="{77634288-BCE1-435F-99A3-9297B2C954AE}" presName="aSpace2" presStyleCnt="0"/>
      <dgm:spPr/>
    </dgm:pt>
    <dgm:pt modelId="{F9442A7B-D862-45EF-AD5E-9A485DD285DC}" type="pres">
      <dgm:prSet presAssocID="{98B19911-2813-403E-92C4-A01761D5B942}" presName="childNode" presStyleLbl="node1" presStyleIdx="1" presStyleCnt="10">
        <dgm:presLayoutVars>
          <dgm:bulletEnabled val="1"/>
        </dgm:presLayoutVars>
      </dgm:prSet>
      <dgm:spPr/>
    </dgm:pt>
    <dgm:pt modelId="{F59011FB-DF36-4EC7-A760-A61EA2B6F3A4}" type="pres">
      <dgm:prSet presAssocID="{98B19911-2813-403E-92C4-A01761D5B942}" presName="aSpace2" presStyleCnt="0"/>
      <dgm:spPr/>
    </dgm:pt>
    <dgm:pt modelId="{115FDD17-3BBD-40F9-A7DF-15CABE7FE409}" type="pres">
      <dgm:prSet presAssocID="{27D6C0B8-3C3B-46CD-AA32-5B84DB59497C}" presName="childNode" presStyleLbl="node1" presStyleIdx="2" presStyleCnt="10">
        <dgm:presLayoutVars>
          <dgm:bulletEnabled val="1"/>
        </dgm:presLayoutVars>
      </dgm:prSet>
      <dgm:spPr/>
    </dgm:pt>
    <dgm:pt modelId="{F2A1E11F-4C44-4612-968E-3DB025231551}" type="pres">
      <dgm:prSet presAssocID="{27D6C0B8-3C3B-46CD-AA32-5B84DB59497C}" presName="aSpace2" presStyleCnt="0"/>
      <dgm:spPr/>
    </dgm:pt>
    <dgm:pt modelId="{45A6A965-9598-417E-9FE7-9420FC64036A}" type="pres">
      <dgm:prSet presAssocID="{769B9F8E-7B82-4582-A45B-0569850E0362}" presName="childNode" presStyleLbl="node1" presStyleIdx="3" presStyleCnt="10">
        <dgm:presLayoutVars>
          <dgm:bulletEnabled val="1"/>
        </dgm:presLayoutVars>
      </dgm:prSet>
      <dgm:spPr/>
    </dgm:pt>
    <dgm:pt modelId="{CD503A7F-784D-4FF4-A2F5-8DF8E8FAB8C6}" type="pres">
      <dgm:prSet presAssocID="{C9D034DA-DB8E-4956-B03A-29C75F6CCEAC}" presName="aSpace" presStyleCnt="0"/>
      <dgm:spPr/>
    </dgm:pt>
    <dgm:pt modelId="{05CFE40A-EE31-4C59-8259-EB43D7FD2ED2}" type="pres">
      <dgm:prSet presAssocID="{2CB9DBDF-9A0C-4096-9173-9F2F590692AD}" presName="compNode" presStyleCnt="0"/>
      <dgm:spPr/>
    </dgm:pt>
    <dgm:pt modelId="{44F8A94C-ADB8-4FBD-8B5A-EE7E35D75EE7}" type="pres">
      <dgm:prSet presAssocID="{2CB9DBDF-9A0C-4096-9173-9F2F590692AD}" presName="aNode" presStyleLbl="bgShp" presStyleIdx="1" presStyleCnt="3"/>
      <dgm:spPr/>
    </dgm:pt>
    <dgm:pt modelId="{1F34CE8E-6A1E-4673-AD9E-567525E2D530}" type="pres">
      <dgm:prSet presAssocID="{2CB9DBDF-9A0C-4096-9173-9F2F590692AD}" presName="textNode" presStyleLbl="bgShp" presStyleIdx="1" presStyleCnt="3"/>
      <dgm:spPr/>
    </dgm:pt>
    <dgm:pt modelId="{3836340B-A9A4-4C66-801D-90570CA49104}" type="pres">
      <dgm:prSet presAssocID="{2CB9DBDF-9A0C-4096-9173-9F2F590692AD}" presName="compChildNode" presStyleCnt="0"/>
      <dgm:spPr/>
    </dgm:pt>
    <dgm:pt modelId="{95349DDC-D086-4479-9FCA-629D37A69F7D}" type="pres">
      <dgm:prSet presAssocID="{2CB9DBDF-9A0C-4096-9173-9F2F590692AD}" presName="theInnerList" presStyleCnt="0"/>
      <dgm:spPr/>
    </dgm:pt>
    <dgm:pt modelId="{80619A5E-3149-4A6A-8CC9-E452CACC118D}" type="pres">
      <dgm:prSet presAssocID="{A9343295-894A-4F3D-8DFB-06F2B3C4F702}" presName="childNode" presStyleLbl="node1" presStyleIdx="4" presStyleCnt="10">
        <dgm:presLayoutVars>
          <dgm:bulletEnabled val="1"/>
        </dgm:presLayoutVars>
      </dgm:prSet>
      <dgm:spPr/>
    </dgm:pt>
    <dgm:pt modelId="{10464A55-E266-4748-AF58-33B98F57BCC5}" type="pres">
      <dgm:prSet presAssocID="{A9343295-894A-4F3D-8DFB-06F2B3C4F702}" presName="aSpace2" presStyleCnt="0"/>
      <dgm:spPr/>
    </dgm:pt>
    <dgm:pt modelId="{000CFD3F-5AEB-4803-8AC3-658347500CC2}" type="pres">
      <dgm:prSet presAssocID="{B773D5EE-B636-4F43-B731-C2CFC63676EC}" presName="childNode" presStyleLbl="node1" presStyleIdx="5" presStyleCnt="10">
        <dgm:presLayoutVars>
          <dgm:bulletEnabled val="1"/>
        </dgm:presLayoutVars>
      </dgm:prSet>
      <dgm:spPr/>
    </dgm:pt>
    <dgm:pt modelId="{D9D7B82A-FFC9-4E75-BAD6-75D64C803943}" type="pres">
      <dgm:prSet presAssocID="{B773D5EE-B636-4F43-B731-C2CFC63676EC}" presName="aSpace2" presStyleCnt="0"/>
      <dgm:spPr/>
    </dgm:pt>
    <dgm:pt modelId="{B141C6B4-22BD-40B9-A028-74CD3F8BBE78}" type="pres">
      <dgm:prSet presAssocID="{90B3CFED-87EA-4481-B187-96B0EC068142}" presName="childNode" presStyleLbl="node1" presStyleIdx="6" presStyleCnt="10">
        <dgm:presLayoutVars>
          <dgm:bulletEnabled val="1"/>
        </dgm:presLayoutVars>
      </dgm:prSet>
      <dgm:spPr/>
    </dgm:pt>
    <dgm:pt modelId="{817CC127-D50D-4F87-9AF7-3DC370965C5B}" type="pres">
      <dgm:prSet presAssocID="{2CB9DBDF-9A0C-4096-9173-9F2F590692AD}" presName="aSpace" presStyleCnt="0"/>
      <dgm:spPr/>
    </dgm:pt>
    <dgm:pt modelId="{4D4900C9-4DF9-4BFA-A8CB-1E6450676201}" type="pres">
      <dgm:prSet presAssocID="{0AEA3E20-0A49-4A92-8B5F-BA0749CD9E33}" presName="compNode" presStyleCnt="0"/>
      <dgm:spPr/>
    </dgm:pt>
    <dgm:pt modelId="{EF468167-C67C-49C2-839A-C622F06CAB6F}" type="pres">
      <dgm:prSet presAssocID="{0AEA3E20-0A49-4A92-8B5F-BA0749CD9E33}" presName="aNode" presStyleLbl="bgShp" presStyleIdx="2" presStyleCnt="3"/>
      <dgm:spPr/>
    </dgm:pt>
    <dgm:pt modelId="{3A36EDDC-26C9-41BA-B1A6-7FE662FBFCF3}" type="pres">
      <dgm:prSet presAssocID="{0AEA3E20-0A49-4A92-8B5F-BA0749CD9E33}" presName="textNode" presStyleLbl="bgShp" presStyleIdx="2" presStyleCnt="3"/>
      <dgm:spPr/>
    </dgm:pt>
    <dgm:pt modelId="{644D37D8-159C-446E-9C06-2A90C6D0F98E}" type="pres">
      <dgm:prSet presAssocID="{0AEA3E20-0A49-4A92-8B5F-BA0749CD9E33}" presName="compChildNode" presStyleCnt="0"/>
      <dgm:spPr/>
    </dgm:pt>
    <dgm:pt modelId="{5FB75FAD-B4FE-4D33-9541-524E6796E253}" type="pres">
      <dgm:prSet presAssocID="{0AEA3E20-0A49-4A92-8B5F-BA0749CD9E33}" presName="theInnerList" presStyleCnt="0"/>
      <dgm:spPr/>
    </dgm:pt>
    <dgm:pt modelId="{827D641A-6E1B-462B-82A1-481C9617923D}" type="pres">
      <dgm:prSet presAssocID="{00E726C2-C667-4E88-8035-7E8533B06383}" presName="childNode" presStyleLbl="node1" presStyleIdx="7" presStyleCnt="10">
        <dgm:presLayoutVars>
          <dgm:bulletEnabled val="1"/>
        </dgm:presLayoutVars>
      </dgm:prSet>
      <dgm:spPr/>
    </dgm:pt>
    <dgm:pt modelId="{64B7E17B-AE48-4C81-B134-83589CD87099}" type="pres">
      <dgm:prSet presAssocID="{00E726C2-C667-4E88-8035-7E8533B06383}" presName="aSpace2" presStyleCnt="0"/>
      <dgm:spPr/>
    </dgm:pt>
    <dgm:pt modelId="{913ED80F-749A-4D6D-9FF6-2B22F5135659}" type="pres">
      <dgm:prSet presAssocID="{0C4DB261-AFF5-4736-B033-13BC35D33F32}" presName="childNode" presStyleLbl="node1" presStyleIdx="8" presStyleCnt="10">
        <dgm:presLayoutVars>
          <dgm:bulletEnabled val="1"/>
        </dgm:presLayoutVars>
      </dgm:prSet>
      <dgm:spPr/>
    </dgm:pt>
    <dgm:pt modelId="{A2F79252-3966-420C-8452-536A25317A4E}" type="pres">
      <dgm:prSet presAssocID="{0C4DB261-AFF5-4736-B033-13BC35D33F32}" presName="aSpace2" presStyleCnt="0"/>
      <dgm:spPr/>
    </dgm:pt>
    <dgm:pt modelId="{DAF08508-6895-4B5B-8F0A-4D58A2121B51}" type="pres">
      <dgm:prSet presAssocID="{89F32D09-0F10-46D4-BF24-D46621158740}" presName="childNode" presStyleLbl="node1" presStyleIdx="9" presStyleCnt="10">
        <dgm:presLayoutVars>
          <dgm:bulletEnabled val="1"/>
        </dgm:presLayoutVars>
      </dgm:prSet>
      <dgm:spPr/>
    </dgm:pt>
  </dgm:ptLst>
  <dgm:cxnLst>
    <dgm:cxn modelId="{1398FA13-A3D0-447E-8D2B-C84414105973}" type="presOf" srcId="{90B3CFED-87EA-4481-B187-96B0EC068142}" destId="{B141C6B4-22BD-40B9-A028-74CD3F8BBE78}" srcOrd="0" destOrd="0" presId="urn:microsoft.com/office/officeart/2005/8/layout/lProcess2"/>
    <dgm:cxn modelId="{EA2ECD16-2C41-4EE2-838F-6236B53E1890}" srcId="{0AEA3E20-0A49-4A92-8B5F-BA0749CD9E33}" destId="{00E726C2-C667-4E88-8035-7E8533B06383}" srcOrd="0" destOrd="0" parTransId="{FEA04DC9-0D85-4C73-94FA-F38D26E5D49C}" sibTransId="{2A63E21C-A5BA-4DF9-B424-072D634FC493}"/>
    <dgm:cxn modelId="{6D6DDB17-5481-4FB7-A84E-E1A8FBD83049}" type="presOf" srcId="{769B9F8E-7B82-4582-A45B-0569850E0362}" destId="{45A6A965-9598-417E-9FE7-9420FC64036A}" srcOrd="0" destOrd="0" presId="urn:microsoft.com/office/officeart/2005/8/layout/lProcess2"/>
    <dgm:cxn modelId="{29076922-475B-49BB-8B65-71A06EDB1A59}" srcId="{A86AE60B-070A-4D9A-AF8B-43D0DE0BCB56}" destId="{C9D034DA-DB8E-4956-B03A-29C75F6CCEAC}" srcOrd="0" destOrd="0" parTransId="{EECCBB25-5895-44BE-8193-A44AB29F0C11}" sibTransId="{ABDF8AAD-3C03-4DD4-8939-42ECDD5BE967}"/>
    <dgm:cxn modelId="{8303FC22-E0F0-4FC7-B521-08AA29D278E9}" srcId="{2CB9DBDF-9A0C-4096-9173-9F2F590692AD}" destId="{90B3CFED-87EA-4481-B187-96B0EC068142}" srcOrd="2" destOrd="0" parTransId="{A3B7380B-8009-4B3D-89AA-BE303AA49680}" sibTransId="{F4801340-686E-4328-A9A7-825391E75716}"/>
    <dgm:cxn modelId="{1F867E23-A9D8-4AD5-AEEB-E97DD6C0F06F}" srcId="{C9D034DA-DB8E-4956-B03A-29C75F6CCEAC}" destId="{98B19911-2813-403E-92C4-A01761D5B942}" srcOrd="1" destOrd="0" parTransId="{51227B36-43E3-481E-AFD8-9A8573D636FF}" sibTransId="{9607D92C-13BB-48B4-8C49-C01228FE233A}"/>
    <dgm:cxn modelId="{3B6DD925-D6C5-442B-BEA7-724C1AF63396}" type="presOf" srcId="{77634288-BCE1-435F-99A3-9297B2C954AE}" destId="{103CEA5E-5250-4639-9E00-38A3A72ED0AE}" srcOrd="0" destOrd="0" presId="urn:microsoft.com/office/officeart/2005/8/layout/lProcess2"/>
    <dgm:cxn modelId="{06FAAD26-C8B0-436C-ADC0-48DCD6773590}" type="presOf" srcId="{2CB9DBDF-9A0C-4096-9173-9F2F590692AD}" destId="{44F8A94C-ADB8-4FBD-8B5A-EE7E35D75EE7}" srcOrd="0" destOrd="0" presId="urn:microsoft.com/office/officeart/2005/8/layout/lProcess2"/>
    <dgm:cxn modelId="{E56CDE2F-6A1B-4D4B-8CA0-DD05B40DB267}" type="presOf" srcId="{B773D5EE-B636-4F43-B731-C2CFC63676EC}" destId="{000CFD3F-5AEB-4803-8AC3-658347500CC2}" srcOrd="0" destOrd="0" presId="urn:microsoft.com/office/officeart/2005/8/layout/lProcess2"/>
    <dgm:cxn modelId="{AE21D433-E5D6-4109-AE86-8AA18EF57DAF}" type="presOf" srcId="{A9343295-894A-4F3D-8DFB-06F2B3C4F702}" destId="{80619A5E-3149-4A6A-8CC9-E452CACC118D}" srcOrd="0" destOrd="0" presId="urn:microsoft.com/office/officeart/2005/8/layout/lProcess2"/>
    <dgm:cxn modelId="{4275C440-7517-475D-82B9-9AF8B34683E5}" type="presOf" srcId="{27D6C0B8-3C3B-46CD-AA32-5B84DB59497C}" destId="{115FDD17-3BBD-40F9-A7DF-15CABE7FE409}" srcOrd="0" destOrd="0" presId="urn:microsoft.com/office/officeart/2005/8/layout/lProcess2"/>
    <dgm:cxn modelId="{3CA54641-8643-4D28-BE8D-BC143A6BF753}" type="presOf" srcId="{0C4DB261-AFF5-4736-B033-13BC35D33F32}" destId="{913ED80F-749A-4D6D-9FF6-2B22F5135659}" srcOrd="0" destOrd="0" presId="urn:microsoft.com/office/officeart/2005/8/layout/lProcess2"/>
    <dgm:cxn modelId="{144B5742-A8C8-4BDE-B65B-FFEE5874CD20}" type="presOf" srcId="{89F32D09-0F10-46D4-BF24-D46621158740}" destId="{DAF08508-6895-4B5B-8F0A-4D58A2121B51}" srcOrd="0" destOrd="0" presId="urn:microsoft.com/office/officeart/2005/8/layout/lProcess2"/>
    <dgm:cxn modelId="{D8A97C62-F6A5-4C6B-9928-B29846A79631}" type="presOf" srcId="{98B19911-2813-403E-92C4-A01761D5B942}" destId="{F9442A7B-D862-45EF-AD5E-9A485DD285DC}" srcOrd="0" destOrd="0" presId="urn:microsoft.com/office/officeart/2005/8/layout/lProcess2"/>
    <dgm:cxn modelId="{7ED1CC64-0522-4B22-9AD5-AB655E6201DC}" srcId="{A86AE60B-070A-4D9A-AF8B-43D0DE0BCB56}" destId="{2CB9DBDF-9A0C-4096-9173-9F2F590692AD}" srcOrd="1" destOrd="0" parTransId="{49B919B8-C609-4B75-A3C7-D5FC664AF13C}" sibTransId="{FAA0D767-3C02-455B-994D-E6777216F1CB}"/>
    <dgm:cxn modelId="{E2303A66-32F2-4CDA-8134-2A95DD296A99}" srcId="{C9D034DA-DB8E-4956-B03A-29C75F6CCEAC}" destId="{77634288-BCE1-435F-99A3-9297B2C954AE}" srcOrd="0" destOrd="0" parTransId="{CA50E07E-7507-4852-955F-873DD4DEE0EF}" sibTransId="{13CFE705-00DA-4318-95F4-87A86E750BA2}"/>
    <dgm:cxn modelId="{3179BF4D-DB08-487B-A41A-19E03484B46D}" type="presOf" srcId="{A86AE60B-070A-4D9A-AF8B-43D0DE0BCB56}" destId="{27212398-99A9-4096-BBE7-6DC5849B653C}" srcOrd="0" destOrd="0" presId="urn:microsoft.com/office/officeart/2005/8/layout/lProcess2"/>
    <dgm:cxn modelId="{D44FCB83-CA3C-4C2E-934E-4868E06FC511}" type="presOf" srcId="{C9D034DA-DB8E-4956-B03A-29C75F6CCEAC}" destId="{361A989A-9FFE-49D5-BC5B-C92E7DD08C70}" srcOrd="1" destOrd="0" presId="urn:microsoft.com/office/officeart/2005/8/layout/lProcess2"/>
    <dgm:cxn modelId="{107ED191-7A63-4C79-ABE8-98F35421B069}" srcId="{0AEA3E20-0A49-4A92-8B5F-BA0749CD9E33}" destId="{89F32D09-0F10-46D4-BF24-D46621158740}" srcOrd="2" destOrd="0" parTransId="{A24A7B6D-2770-4854-A62C-4AF58794CCA6}" sibTransId="{37F905F3-6161-4DDA-9EF7-55CEE7C37A99}"/>
    <dgm:cxn modelId="{2DC7CCA1-94B0-4CD6-9F3E-830827127F44}" srcId="{2CB9DBDF-9A0C-4096-9173-9F2F590692AD}" destId="{A9343295-894A-4F3D-8DFB-06F2B3C4F702}" srcOrd="0" destOrd="0" parTransId="{0E8AFDF3-F9E7-44F3-8A56-8C5EA64A56E9}" sibTransId="{38FBFE5E-991E-430B-A0C8-4FCB9CA009A1}"/>
    <dgm:cxn modelId="{A05AAFA2-4656-4D19-AD60-FCB1E8A7163E}" type="presOf" srcId="{C9D034DA-DB8E-4956-B03A-29C75F6CCEAC}" destId="{DCC9FF93-CDFA-464A-A75F-C45C1317BB84}" srcOrd="0" destOrd="0" presId="urn:microsoft.com/office/officeart/2005/8/layout/lProcess2"/>
    <dgm:cxn modelId="{7A6A84B1-CE94-484E-908A-8683DE7C9806}" type="presOf" srcId="{00E726C2-C667-4E88-8035-7E8533B06383}" destId="{827D641A-6E1B-462B-82A1-481C9617923D}" srcOrd="0" destOrd="0" presId="urn:microsoft.com/office/officeart/2005/8/layout/lProcess2"/>
    <dgm:cxn modelId="{E297F0BC-766F-46B7-99B9-1589B5671962}" type="presOf" srcId="{2CB9DBDF-9A0C-4096-9173-9F2F590692AD}" destId="{1F34CE8E-6A1E-4673-AD9E-567525E2D530}" srcOrd="1" destOrd="0" presId="urn:microsoft.com/office/officeart/2005/8/layout/lProcess2"/>
    <dgm:cxn modelId="{F6202ECC-A48C-4232-89A6-842981382917}" srcId="{2CB9DBDF-9A0C-4096-9173-9F2F590692AD}" destId="{B773D5EE-B636-4F43-B731-C2CFC63676EC}" srcOrd="1" destOrd="0" parTransId="{AF0AFAF7-29AF-49F0-AAF1-DF000E90FA45}" sibTransId="{A4E5BD14-FA12-4AFD-8D52-87BA63CB13BC}"/>
    <dgm:cxn modelId="{6919A0CD-A67D-487B-B4FF-45BF226DF4B2}" srcId="{C9D034DA-DB8E-4956-B03A-29C75F6CCEAC}" destId="{27D6C0B8-3C3B-46CD-AA32-5B84DB59497C}" srcOrd="2" destOrd="0" parTransId="{E0120E27-912A-4BD3-A25F-4BE9A7624450}" sibTransId="{DD509E06-9535-4CAD-AA49-24F07E1C6AF8}"/>
    <dgm:cxn modelId="{204890DD-FA65-44F9-91A7-7821F2EEE65E}" type="presOf" srcId="{0AEA3E20-0A49-4A92-8B5F-BA0749CD9E33}" destId="{3A36EDDC-26C9-41BA-B1A6-7FE662FBFCF3}" srcOrd="1" destOrd="0" presId="urn:microsoft.com/office/officeart/2005/8/layout/lProcess2"/>
    <dgm:cxn modelId="{D3589BEB-10A5-4EE1-B044-594EBF26486B}" srcId="{C9D034DA-DB8E-4956-B03A-29C75F6CCEAC}" destId="{769B9F8E-7B82-4582-A45B-0569850E0362}" srcOrd="3" destOrd="0" parTransId="{C3D98E48-F8E4-4A4C-8697-F7692835C6F5}" sibTransId="{A53E673C-6C6D-43FE-BA0C-C75422B2585D}"/>
    <dgm:cxn modelId="{44FABAEF-96DC-49D0-BF68-54C31FA3F06B}" srcId="{A86AE60B-070A-4D9A-AF8B-43D0DE0BCB56}" destId="{0AEA3E20-0A49-4A92-8B5F-BA0749CD9E33}" srcOrd="2" destOrd="0" parTransId="{903DA798-43CC-4FA9-84BC-D312DAC14C09}" sibTransId="{BA1A320B-09F7-4786-B205-FA61847B099E}"/>
    <dgm:cxn modelId="{785BACF6-DBA7-429F-BF6B-3D343D4DE008}" type="presOf" srcId="{0AEA3E20-0A49-4A92-8B5F-BA0749CD9E33}" destId="{EF468167-C67C-49C2-839A-C622F06CAB6F}" srcOrd="0" destOrd="0" presId="urn:microsoft.com/office/officeart/2005/8/layout/lProcess2"/>
    <dgm:cxn modelId="{2E511CFD-BC4E-43FD-ADD5-258467B55286}" srcId="{0AEA3E20-0A49-4A92-8B5F-BA0749CD9E33}" destId="{0C4DB261-AFF5-4736-B033-13BC35D33F32}" srcOrd="1" destOrd="0" parTransId="{05B89D92-BEA8-473E-93EA-89055D95B4DF}" sibTransId="{50E4AB63-A4C1-4BF1-8FFA-5C4710FB4AA2}"/>
    <dgm:cxn modelId="{2DD667C5-C682-47CD-B28C-CEBBFEE0149E}" type="presParOf" srcId="{27212398-99A9-4096-BBE7-6DC5849B653C}" destId="{5269004A-CC66-4653-917D-A8F449CA4D6D}" srcOrd="0" destOrd="0" presId="urn:microsoft.com/office/officeart/2005/8/layout/lProcess2"/>
    <dgm:cxn modelId="{98915CDC-836D-48B2-81AE-BAB879B9ED61}" type="presParOf" srcId="{5269004A-CC66-4653-917D-A8F449CA4D6D}" destId="{DCC9FF93-CDFA-464A-A75F-C45C1317BB84}" srcOrd="0" destOrd="0" presId="urn:microsoft.com/office/officeart/2005/8/layout/lProcess2"/>
    <dgm:cxn modelId="{82ED4958-4F37-4E28-B4A5-D80DD0830589}" type="presParOf" srcId="{5269004A-CC66-4653-917D-A8F449CA4D6D}" destId="{361A989A-9FFE-49D5-BC5B-C92E7DD08C70}" srcOrd="1" destOrd="0" presId="urn:microsoft.com/office/officeart/2005/8/layout/lProcess2"/>
    <dgm:cxn modelId="{1F568C40-10CA-427C-9CD3-BBF9B7F1E499}" type="presParOf" srcId="{5269004A-CC66-4653-917D-A8F449CA4D6D}" destId="{AB62D1E5-68F5-45B5-BC79-35E7402B9309}" srcOrd="2" destOrd="0" presId="urn:microsoft.com/office/officeart/2005/8/layout/lProcess2"/>
    <dgm:cxn modelId="{158AC660-4EE1-42D2-9AE5-9D90CD9BA262}" type="presParOf" srcId="{AB62D1E5-68F5-45B5-BC79-35E7402B9309}" destId="{39446C4D-EFE8-4306-B48B-CE14890BF033}" srcOrd="0" destOrd="0" presId="urn:microsoft.com/office/officeart/2005/8/layout/lProcess2"/>
    <dgm:cxn modelId="{4D5B201B-D852-41B5-8B20-38FF979E0EB2}" type="presParOf" srcId="{39446C4D-EFE8-4306-B48B-CE14890BF033}" destId="{103CEA5E-5250-4639-9E00-38A3A72ED0AE}" srcOrd="0" destOrd="0" presId="urn:microsoft.com/office/officeart/2005/8/layout/lProcess2"/>
    <dgm:cxn modelId="{465683C2-519E-4579-BBDA-87D1A351D7B0}" type="presParOf" srcId="{39446C4D-EFE8-4306-B48B-CE14890BF033}" destId="{2810B1D5-7B79-4673-8287-FAE72BCE855A}" srcOrd="1" destOrd="0" presId="urn:microsoft.com/office/officeart/2005/8/layout/lProcess2"/>
    <dgm:cxn modelId="{633421AE-F307-48CE-BBF4-80881401CE7F}" type="presParOf" srcId="{39446C4D-EFE8-4306-B48B-CE14890BF033}" destId="{F9442A7B-D862-45EF-AD5E-9A485DD285DC}" srcOrd="2" destOrd="0" presId="urn:microsoft.com/office/officeart/2005/8/layout/lProcess2"/>
    <dgm:cxn modelId="{93DC6AFB-F47C-47B7-82DF-96929FEFEF06}" type="presParOf" srcId="{39446C4D-EFE8-4306-B48B-CE14890BF033}" destId="{F59011FB-DF36-4EC7-A760-A61EA2B6F3A4}" srcOrd="3" destOrd="0" presId="urn:microsoft.com/office/officeart/2005/8/layout/lProcess2"/>
    <dgm:cxn modelId="{8F124D1E-CF24-462D-A956-67A733B5B25C}" type="presParOf" srcId="{39446C4D-EFE8-4306-B48B-CE14890BF033}" destId="{115FDD17-3BBD-40F9-A7DF-15CABE7FE409}" srcOrd="4" destOrd="0" presId="urn:microsoft.com/office/officeart/2005/8/layout/lProcess2"/>
    <dgm:cxn modelId="{AE37DA93-B329-4123-BC47-4DE535B098F2}" type="presParOf" srcId="{39446C4D-EFE8-4306-B48B-CE14890BF033}" destId="{F2A1E11F-4C44-4612-968E-3DB025231551}" srcOrd="5" destOrd="0" presId="urn:microsoft.com/office/officeart/2005/8/layout/lProcess2"/>
    <dgm:cxn modelId="{B3809BC5-C9C5-4B57-B19C-5950DB25E8F2}" type="presParOf" srcId="{39446C4D-EFE8-4306-B48B-CE14890BF033}" destId="{45A6A965-9598-417E-9FE7-9420FC64036A}" srcOrd="6" destOrd="0" presId="urn:microsoft.com/office/officeart/2005/8/layout/lProcess2"/>
    <dgm:cxn modelId="{9CA7A31B-E60B-493B-8E9A-5C0D065CA1B3}" type="presParOf" srcId="{27212398-99A9-4096-BBE7-6DC5849B653C}" destId="{CD503A7F-784D-4FF4-A2F5-8DF8E8FAB8C6}" srcOrd="1" destOrd="0" presId="urn:microsoft.com/office/officeart/2005/8/layout/lProcess2"/>
    <dgm:cxn modelId="{305B54FD-65A9-4D40-AE16-90FD5C0EB432}" type="presParOf" srcId="{27212398-99A9-4096-BBE7-6DC5849B653C}" destId="{05CFE40A-EE31-4C59-8259-EB43D7FD2ED2}" srcOrd="2" destOrd="0" presId="urn:microsoft.com/office/officeart/2005/8/layout/lProcess2"/>
    <dgm:cxn modelId="{58A946AF-27EB-4B5B-99E6-1C8354C5B6DF}" type="presParOf" srcId="{05CFE40A-EE31-4C59-8259-EB43D7FD2ED2}" destId="{44F8A94C-ADB8-4FBD-8B5A-EE7E35D75EE7}" srcOrd="0" destOrd="0" presId="urn:microsoft.com/office/officeart/2005/8/layout/lProcess2"/>
    <dgm:cxn modelId="{3E7A31EC-D6B8-43CC-88F4-48731DC0B13A}" type="presParOf" srcId="{05CFE40A-EE31-4C59-8259-EB43D7FD2ED2}" destId="{1F34CE8E-6A1E-4673-AD9E-567525E2D530}" srcOrd="1" destOrd="0" presId="urn:microsoft.com/office/officeart/2005/8/layout/lProcess2"/>
    <dgm:cxn modelId="{A6C9BB16-39F5-4CCD-A6EC-26F8723BE813}" type="presParOf" srcId="{05CFE40A-EE31-4C59-8259-EB43D7FD2ED2}" destId="{3836340B-A9A4-4C66-801D-90570CA49104}" srcOrd="2" destOrd="0" presId="urn:microsoft.com/office/officeart/2005/8/layout/lProcess2"/>
    <dgm:cxn modelId="{A8D86685-B9B9-4075-A304-D73DD39298FF}" type="presParOf" srcId="{3836340B-A9A4-4C66-801D-90570CA49104}" destId="{95349DDC-D086-4479-9FCA-629D37A69F7D}" srcOrd="0" destOrd="0" presId="urn:microsoft.com/office/officeart/2005/8/layout/lProcess2"/>
    <dgm:cxn modelId="{B489F524-E680-426F-B3A9-6FDF4B3774B0}" type="presParOf" srcId="{95349DDC-D086-4479-9FCA-629D37A69F7D}" destId="{80619A5E-3149-4A6A-8CC9-E452CACC118D}" srcOrd="0" destOrd="0" presId="urn:microsoft.com/office/officeart/2005/8/layout/lProcess2"/>
    <dgm:cxn modelId="{EAC992C5-252E-43B6-BFCC-6D7916E99D1B}" type="presParOf" srcId="{95349DDC-D086-4479-9FCA-629D37A69F7D}" destId="{10464A55-E266-4748-AF58-33B98F57BCC5}" srcOrd="1" destOrd="0" presId="urn:microsoft.com/office/officeart/2005/8/layout/lProcess2"/>
    <dgm:cxn modelId="{41F2920C-F83B-441D-84FB-055562883B64}" type="presParOf" srcId="{95349DDC-D086-4479-9FCA-629D37A69F7D}" destId="{000CFD3F-5AEB-4803-8AC3-658347500CC2}" srcOrd="2" destOrd="0" presId="urn:microsoft.com/office/officeart/2005/8/layout/lProcess2"/>
    <dgm:cxn modelId="{38FBC2AB-F321-4F21-A1C0-67C54117B0D7}" type="presParOf" srcId="{95349DDC-D086-4479-9FCA-629D37A69F7D}" destId="{D9D7B82A-FFC9-4E75-BAD6-75D64C803943}" srcOrd="3" destOrd="0" presId="urn:microsoft.com/office/officeart/2005/8/layout/lProcess2"/>
    <dgm:cxn modelId="{A174FD8D-BE51-4D51-979F-DBDD978F9B20}" type="presParOf" srcId="{95349DDC-D086-4479-9FCA-629D37A69F7D}" destId="{B141C6B4-22BD-40B9-A028-74CD3F8BBE78}" srcOrd="4" destOrd="0" presId="urn:microsoft.com/office/officeart/2005/8/layout/lProcess2"/>
    <dgm:cxn modelId="{29511C7D-5303-479A-860E-EEA676400AC1}" type="presParOf" srcId="{27212398-99A9-4096-BBE7-6DC5849B653C}" destId="{817CC127-D50D-4F87-9AF7-3DC370965C5B}" srcOrd="3" destOrd="0" presId="urn:microsoft.com/office/officeart/2005/8/layout/lProcess2"/>
    <dgm:cxn modelId="{D0296203-133C-40D4-99A3-B5FD6AFE4485}" type="presParOf" srcId="{27212398-99A9-4096-BBE7-6DC5849B653C}" destId="{4D4900C9-4DF9-4BFA-A8CB-1E6450676201}" srcOrd="4" destOrd="0" presId="urn:microsoft.com/office/officeart/2005/8/layout/lProcess2"/>
    <dgm:cxn modelId="{B51AC1FD-8C4D-4A7A-B9BE-7EE4460EC939}" type="presParOf" srcId="{4D4900C9-4DF9-4BFA-A8CB-1E6450676201}" destId="{EF468167-C67C-49C2-839A-C622F06CAB6F}" srcOrd="0" destOrd="0" presId="urn:microsoft.com/office/officeart/2005/8/layout/lProcess2"/>
    <dgm:cxn modelId="{EB146452-AE35-413E-B03B-08B758A6397A}" type="presParOf" srcId="{4D4900C9-4DF9-4BFA-A8CB-1E6450676201}" destId="{3A36EDDC-26C9-41BA-B1A6-7FE662FBFCF3}" srcOrd="1" destOrd="0" presId="urn:microsoft.com/office/officeart/2005/8/layout/lProcess2"/>
    <dgm:cxn modelId="{AE09551D-58F9-4A28-9191-FA7A4F1D68FC}" type="presParOf" srcId="{4D4900C9-4DF9-4BFA-A8CB-1E6450676201}" destId="{644D37D8-159C-446E-9C06-2A90C6D0F98E}" srcOrd="2" destOrd="0" presId="urn:microsoft.com/office/officeart/2005/8/layout/lProcess2"/>
    <dgm:cxn modelId="{2289AC73-D87E-4AB3-8FCD-02388E956452}" type="presParOf" srcId="{644D37D8-159C-446E-9C06-2A90C6D0F98E}" destId="{5FB75FAD-B4FE-4D33-9541-524E6796E253}" srcOrd="0" destOrd="0" presId="urn:microsoft.com/office/officeart/2005/8/layout/lProcess2"/>
    <dgm:cxn modelId="{514F3B3B-FAF6-4DEF-B727-495FDE2E1C5E}" type="presParOf" srcId="{5FB75FAD-B4FE-4D33-9541-524E6796E253}" destId="{827D641A-6E1B-462B-82A1-481C9617923D}" srcOrd="0" destOrd="0" presId="urn:microsoft.com/office/officeart/2005/8/layout/lProcess2"/>
    <dgm:cxn modelId="{813727CB-3AB6-479F-8E47-CF37E547FDA2}" type="presParOf" srcId="{5FB75FAD-B4FE-4D33-9541-524E6796E253}" destId="{64B7E17B-AE48-4C81-B134-83589CD87099}" srcOrd="1" destOrd="0" presId="urn:microsoft.com/office/officeart/2005/8/layout/lProcess2"/>
    <dgm:cxn modelId="{94C2BC26-A549-4D0F-BBC2-85E6F197491C}" type="presParOf" srcId="{5FB75FAD-B4FE-4D33-9541-524E6796E253}" destId="{913ED80F-749A-4D6D-9FF6-2B22F5135659}" srcOrd="2" destOrd="0" presId="urn:microsoft.com/office/officeart/2005/8/layout/lProcess2"/>
    <dgm:cxn modelId="{B5FFDB5E-670D-47C3-8513-C7F6E17FF924}" type="presParOf" srcId="{5FB75FAD-B4FE-4D33-9541-524E6796E253}" destId="{A2F79252-3966-420C-8452-536A25317A4E}" srcOrd="3" destOrd="0" presId="urn:microsoft.com/office/officeart/2005/8/layout/lProcess2"/>
    <dgm:cxn modelId="{16208439-5349-4012-A1D6-9CEFF51B4101}" type="presParOf" srcId="{5FB75FAD-B4FE-4D33-9541-524E6796E253}" destId="{DAF08508-6895-4B5B-8F0A-4D58A2121B51}" srcOrd="4"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5C0B14E-AEA6-48D3-A387-ED4A3A3BF840}" type="doc">
      <dgm:prSet loTypeId="urn:microsoft.com/office/officeart/2016/7/layout/AccentHomeChevronProcess" loCatId="process" qsTypeId="urn:microsoft.com/office/officeart/2005/8/quickstyle/simple1" qsCatId="simple" csTypeId="urn:microsoft.com/office/officeart/2018/5/colors/Iconchunking_coloredoutline_colorful1" csCatId="colorful" phldr="1"/>
      <dgm:spPr/>
      <dgm:t>
        <a:bodyPr/>
        <a:lstStyle/>
        <a:p>
          <a:endParaRPr lang="en-US"/>
        </a:p>
      </dgm:t>
    </dgm:pt>
    <dgm:pt modelId="{AACEAFD5-63CF-4AFC-B46F-BE086C5D447C}">
      <dgm:prSet phldrT="[Text]"/>
      <dgm:spPr>
        <a:solidFill>
          <a:schemeClr val="accent1"/>
        </a:solidFill>
        <a:ln>
          <a:solidFill>
            <a:schemeClr val="accent1"/>
          </a:solidFill>
        </a:ln>
      </dgm:spPr>
      <dgm:t>
        <a:bodyPr/>
        <a:lstStyle/>
        <a:p>
          <a:r>
            <a:rPr lang="en-US" b="1" dirty="0">
              <a:effectLst>
                <a:outerShdw blurRad="50800" dist="38100" dir="2700000" algn="tl" rotWithShape="0">
                  <a:schemeClr val="tx1">
                    <a:alpha val="50000"/>
                  </a:schemeClr>
                </a:outerShdw>
              </a:effectLst>
              <a:latin typeface="+mj-lt"/>
            </a:rPr>
            <a:t>STAGE 01</a:t>
          </a:r>
        </a:p>
      </dgm:t>
    </dgm:pt>
    <dgm:pt modelId="{7A0BD8EC-BB4A-4912-A54E-6F39B681264E}" type="parTrans" cxnId="{AE101ABC-7EA3-4444-A576-8AB15A371C84}">
      <dgm:prSet/>
      <dgm:spPr/>
      <dgm:t>
        <a:bodyPr/>
        <a:lstStyle/>
        <a:p>
          <a:endParaRPr lang="en-US"/>
        </a:p>
      </dgm:t>
    </dgm:pt>
    <dgm:pt modelId="{7A8D4B4D-06E9-4958-810D-A6226B6AC588}" type="sibTrans" cxnId="{AE101ABC-7EA3-4444-A576-8AB15A371C84}">
      <dgm:prSet/>
      <dgm:spPr/>
      <dgm:t>
        <a:bodyPr/>
        <a:lstStyle/>
        <a:p>
          <a:endParaRPr lang="en-US"/>
        </a:p>
      </dgm:t>
    </dgm:pt>
    <dgm:pt modelId="{349299C9-846E-4827-813A-349CCCE20782}">
      <dgm:prSet phldrT="[Text]" custT="1"/>
      <dgm:spPr/>
      <dgm:t>
        <a:bodyPr lIns="108000" tIns="648000" rIns="288000" anchor="t" anchorCtr="0"/>
        <a:lstStyle/>
        <a:p>
          <a:pPr>
            <a:lnSpc>
              <a:spcPts val="1500"/>
            </a:lnSpc>
            <a:spcAft>
              <a:spcPts val="0"/>
            </a:spcAft>
          </a:pPr>
          <a:r>
            <a:rPr lang="en-US" sz="1200" dirty="0">
              <a:solidFill>
                <a:schemeClr val="tx2"/>
              </a:solidFill>
            </a:rPr>
            <a:t>Kick-off Meeting</a:t>
          </a:r>
        </a:p>
        <a:p>
          <a:pPr>
            <a:lnSpc>
              <a:spcPts val="1500"/>
            </a:lnSpc>
            <a:spcAft>
              <a:spcPts val="0"/>
            </a:spcAft>
          </a:pPr>
          <a:r>
            <a:rPr lang="en-US" sz="1200" dirty="0">
              <a:solidFill>
                <a:schemeClr val="tx2"/>
              </a:solidFill>
            </a:rPr>
            <a:t>Project Planning</a:t>
          </a:r>
        </a:p>
        <a:p>
          <a:pPr>
            <a:lnSpc>
              <a:spcPts val="1500"/>
            </a:lnSpc>
            <a:spcAft>
              <a:spcPts val="0"/>
            </a:spcAft>
          </a:pPr>
          <a:r>
            <a:rPr lang="en-US" sz="1200" dirty="0">
              <a:solidFill>
                <a:schemeClr val="tx2"/>
              </a:solidFill>
            </a:rPr>
            <a:t>Preparation of Project Tracker</a:t>
          </a:r>
        </a:p>
        <a:p>
          <a:pPr>
            <a:lnSpc>
              <a:spcPts val="1500"/>
            </a:lnSpc>
            <a:spcAft>
              <a:spcPts val="0"/>
            </a:spcAft>
          </a:pPr>
          <a:r>
            <a:rPr lang="en-US" sz="1200" dirty="0">
              <a:solidFill>
                <a:schemeClr val="tx2"/>
              </a:solidFill>
            </a:rPr>
            <a:t>Gather Potential Customer Requirements</a:t>
          </a:r>
        </a:p>
      </dgm:t>
    </dgm:pt>
    <dgm:pt modelId="{AEA27547-B9ED-4994-BD27-04EC297EF367}" type="parTrans" cxnId="{0EFA3039-6828-403C-9445-4359BA6645E6}">
      <dgm:prSet/>
      <dgm:spPr/>
      <dgm:t>
        <a:bodyPr/>
        <a:lstStyle/>
        <a:p>
          <a:endParaRPr lang="en-US"/>
        </a:p>
      </dgm:t>
    </dgm:pt>
    <dgm:pt modelId="{9D819F52-ACA0-4B08-8256-DF6BD8FA3A0B}" type="sibTrans" cxnId="{0EFA3039-6828-403C-9445-4359BA6645E6}">
      <dgm:prSet/>
      <dgm:spPr/>
      <dgm:t>
        <a:bodyPr/>
        <a:lstStyle/>
        <a:p>
          <a:endParaRPr lang="en-US"/>
        </a:p>
      </dgm:t>
    </dgm:pt>
    <dgm:pt modelId="{5D70EFF5-8B31-4A1F-AE44-51E4CF0013EB}">
      <dgm:prSet phldrT="[Text]" custT="1"/>
      <dgm:spPr/>
      <dgm:t>
        <a:bodyPr lIns="108000" tIns="648000" rIns="288000" anchor="t" anchorCtr="0"/>
        <a:lstStyle/>
        <a:p>
          <a:pPr>
            <a:lnSpc>
              <a:spcPts val="1500"/>
            </a:lnSpc>
          </a:pPr>
          <a:r>
            <a:rPr lang="en-US" sz="1200" dirty="0">
              <a:solidFill>
                <a:schemeClr val="tx2"/>
              </a:solidFill>
            </a:rPr>
            <a:t>Prepare Headers and Relationships for Database</a:t>
          </a:r>
        </a:p>
        <a:p>
          <a:pPr>
            <a:lnSpc>
              <a:spcPts val="1500"/>
            </a:lnSpc>
          </a:pPr>
          <a:r>
            <a:rPr lang="en-US" sz="1200" dirty="0">
              <a:solidFill>
                <a:schemeClr val="tx2"/>
              </a:solidFill>
            </a:rPr>
            <a:t>Set-up Database Tables and Columns</a:t>
          </a:r>
        </a:p>
        <a:p>
          <a:pPr>
            <a:lnSpc>
              <a:spcPts val="1500"/>
            </a:lnSpc>
          </a:pPr>
          <a:r>
            <a:rPr lang="en-US" sz="1200" dirty="0">
              <a:solidFill>
                <a:schemeClr val="tx2"/>
              </a:solidFill>
            </a:rPr>
            <a:t>Wireframing</a:t>
          </a:r>
        </a:p>
      </dgm:t>
    </dgm:pt>
    <dgm:pt modelId="{96C720A0-FEEF-48D1-8DF6-ABA03C304822}" type="parTrans" cxnId="{E97FF64F-8020-497E-AE7D-2395DDA4560D}">
      <dgm:prSet/>
      <dgm:spPr/>
      <dgm:t>
        <a:bodyPr/>
        <a:lstStyle/>
        <a:p>
          <a:endParaRPr lang="en-US"/>
        </a:p>
      </dgm:t>
    </dgm:pt>
    <dgm:pt modelId="{B6A59CDE-18AD-4553-B6C5-FF001A8E8510}" type="sibTrans" cxnId="{E97FF64F-8020-497E-AE7D-2395DDA4560D}">
      <dgm:prSet/>
      <dgm:spPr/>
      <dgm:t>
        <a:bodyPr/>
        <a:lstStyle/>
        <a:p>
          <a:endParaRPr lang="en-US"/>
        </a:p>
      </dgm:t>
    </dgm:pt>
    <dgm:pt modelId="{D71FC021-6A65-44D1-95B9-0E6C89079866}">
      <dgm:prSet phldrT="[Text]"/>
      <dgm:spPr>
        <a:solidFill>
          <a:schemeClr val="accent3"/>
        </a:solidFill>
        <a:ln>
          <a:solidFill>
            <a:schemeClr val="accent3"/>
          </a:solidFill>
        </a:ln>
      </dgm:spPr>
      <dgm:t>
        <a:bodyPr/>
        <a:lstStyle/>
        <a:p>
          <a:r>
            <a:rPr lang="en-US" b="1" dirty="0">
              <a:effectLst>
                <a:outerShdw blurRad="50800" dist="38100" dir="2700000" algn="tl" rotWithShape="0">
                  <a:schemeClr val="tx1">
                    <a:alpha val="50000"/>
                  </a:schemeClr>
                </a:outerShdw>
              </a:effectLst>
              <a:latin typeface="+mj-lt"/>
            </a:rPr>
            <a:t>STAGE 03</a:t>
          </a:r>
        </a:p>
      </dgm:t>
    </dgm:pt>
    <dgm:pt modelId="{862AAE39-3AAD-40E3-BA20-90187BD73242}" type="parTrans" cxnId="{53239C96-427C-420B-95DC-546F3B30ED65}">
      <dgm:prSet/>
      <dgm:spPr/>
      <dgm:t>
        <a:bodyPr/>
        <a:lstStyle/>
        <a:p>
          <a:endParaRPr lang="en-US"/>
        </a:p>
      </dgm:t>
    </dgm:pt>
    <dgm:pt modelId="{9B090D9D-470E-46E2-AABB-0368A52481AA}" type="sibTrans" cxnId="{53239C96-427C-420B-95DC-546F3B30ED65}">
      <dgm:prSet/>
      <dgm:spPr/>
      <dgm:t>
        <a:bodyPr/>
        <a:lstStyle/>
        <a:p>
          <a:endParaRPr lang="en-US"/>
        </a:p>
      </dgm:t>
    </dgm:pt>
    <dgm:pt modelId="{4A6BB192-9983-4F48-BBC5-6E384EED7EC5}">
      <dgm:prSet phldrT="[Text]" custT="1"/>
      <dgm:spPr/>
      <dgm:t>
        <a:bodyPr lIns="108000" tIns="648000" rIns="288000" anchor="t" anchorCtr="0"/>
        <a:lstStyle/>
        <a:p>
          <a:pPr>
            <a:lnSpc>
              <a:spcPts val="1500"/>
            </a:lnSpc>
          </a:pPr>
          <a:r>
            <a:rPr lang="en-US" sz="1200" dirty="0">
              <a:solidFill>
                <a:schemeClr val="tx2"/>
              </a:solidFill>
            </a:rPr>
            <a:t>Start of Coding for Static Pages</a:t>
          </a:r>
        </a:p>
        <a:p>
          <a:pPr>
            <a:lnSpc>
              <a:spcPts val="1500"/>
            </a:lnSpc>
          </a:pPr>
          <a:r>
            <a:rPr lang="en-US" sz="1200" dirty="0">
              <a:solidFill>
                <a:schemeClr val="tx2"/>
              </a:solidFill>
            </a:rPr>
            <a:t>Set-up Connection of DB.</a:t>
          </a:r>
        </a:p>
        <a:p>
          <a:pPr>
            <a:lnSpc>
              <a:spcPts val="1500"/>
            </a:lnSpc>
          </a:pPr>
          <a:r>
            <a:rPr lang="en-US" sz="1200" dirty="0">
              <a:solidFill>
                <a:schemeClr val="tx2"/>
              </a:solidFill>
            </a:rPr>
            <a:t>Create Forms</a:t>
          </a:r>
        </a:p>
        <a:p>
          <a:pPr>
            <a:lnSpc>
              <a:spcPts val="1500"/>
            </a:lnSpc>
          </a:pPr>
          <a:r>
            <a:rPr lang="en-US" sz="1200" dirty="0">
              <a:solidFill>
                <a:schemeClr val="tx2"/>
              </a:solidFill>
            </a:rPr>
            <a:t>Create Sitemap</a:t>
          </a:r>
        </a:p>
      </dgm:t>
    </dgm:pt>
    <dgm:pt modelId="{230A6E4A-6CED-4DC0-AEFE-6859FE07B658}" type="parTrans" cxnId="{E3115EEA-DE9C-4F06-B8B3-BEB263D5F2B1}">
      <dgm:prSet/>
      <dgm:spPr/>
      <dgm:t>
        <a:bodyPr/>
        <a:lstStyle/>
        <a:p>
          <a:endParaRPr lang="en-US"/>
        </a:p>
      </dgm:t>
    </dgm:pt>
    <dgm:pt modelId="{0B568EC2-5D2A-4B00-8047-B7832F245B44}" type="sibTrans" cxnId="{E3115EEA-DE9C-4F06-B8B3-BEB263D5F2B1}">
      <dgm:prSet/>
      <dgm:spPr/>
      <dgm:t>
        <a:bodyPr/>
        <a:lstStyle/>
        <a:p>
          <a:endParaRPr lang="en-US"/>
        </a:p>
      </dgm:t>
    </dgm:pt>
    <dgm:pt modelId="{D07AD3FD-84FF-467E-9693-752776549C61}">
      <dgm:prSet phldrT="[Text]"/>
      <dgm:spPr>
        <a:solidFill>
          <a:schemeClr val="accent2"/>
        </a:solidFill>
        <a:ln>
          <a:solidFill>
            <a:schemeClr val="accent2"/>
          </a:solidFill>
        </a:ln>
      </dgm:spPr>
      <dgm:t>
        <a:bodyPr/>
        <a:lstStyle/>
        <a:p>
          <a:r>
            <a:rPr lang="en-US" b="1" dirty="0">
              <a:effectLst>
                <a:outerShdw blurRad="50800" dist="38100" dir="2700000" algn="tl" rotWithShape="0">
                  <a:schemeClr val="tx1">
                    <a:alpha val="50000"/>
                  </a:schemeClr>
                </a:outerShdw>
              </a:effectLst>
              <a:latin typeface="+mj-lt"/>
            </a:rPr>
            <a:t>STAGE 02</a:t>
          </a:r>
        </a:p>
      </dgm:t>
    </dgm:pt>
    <dgm:pt modelId="{A8C9B7A9-BC2A-4753-B7F0-F2E361D95520}" type="sibTrans" cxnId="{55492768-9A5E-4F74-AC7C-959C5C24EFD3}">
      <dgm:prSet/>
      <dgm:spPr/>
      <dgm:t>
        <a:bodyPr/>
        <a:lstStyle/>
        <a:p>
          <a:endParaRPr lang="en-US"/>
        </a:p>
      </dgm:t>
    </dgm:pt>
    <dgm:pt modelId="{7B691773-F524-4FAD-A272-BDF0B0C4370A}" type="parTrans" cxnId="{55492768-9A5E-4F74-AC7C-959C5C24EFD3}">
      <dgm:prSet/>
      <dgm:spPr/>
      <dgm:t>
        <a:bodyPr/>
        <a:lstStyle/>
        <a:p>
          <a:endParaRPr lang="en-US"/>
        </a:p>
      </dgm:t>
    </dgm:pt>
    <dgm:pt modelId="{32CCB050-072A-41BF-BE1B-388CF53E5629}">
      <dgm:prSet/>
      <dgm:spPr>
        <a:solidFill>
          <a:schemeClr val="accent4"/>
        </a:solidFill>
        <a:ln>
          <a:solidFill>
            <a:schemeClr val="accent4"/>
          </a:solidFill>
        </a:ln>
      </dgm:spPr>
      <dgm:t>
        <a:bodyPr/>
        <a:lstStyle/>
        <a:p>
          <a:r>
            <a:rPr lang="en-US" b="1" dirty="0">
              <a:effectLst>
                <a:outerShdw blurRad="50800" dist="38100" dir="2700000" algn="tl" rotWithShape="0">
                  <a:schemeClr val="tx1">
                    <a:alpha val="50000"/>
                  </a:schemeClr>
                </a:outerShdw>
              </a:effectLst>
              <a:latin typeface="+mj-lt"/>
            </a:rPr>
            <a:t>STAGE 04</a:t>
          </a:r>
          <a:endParaRPr lang="ru-RU" b="1" dirty="0">
            <a:effectLst>
              <a:outerShdw blurRad="50800" dist="38100" dir="2700000" algn="tl" rotWithShape="0">
                <a:schemeClr val="tx1">
                  <a:alpha val="50000"/>
                </a:schemeClr>
              </a:outerShdw>
            </a:effectLst>
            <a:latin typeface="+mj-lt"/>
          </a:endParaRPr>
        </a:p>
      </dgm:t>
    </dgm:pt>
    <dgm:pt modelId="{B301371B-A53D-4B79-8B8D-7B304894442B}" type="parTrans" cxnId="{042E0AE1-6450-410A-B96E-AFBADB139BEA}">
      <dgm:prSet/>
      <dgm:spPr/>
      <dgm:t>
        <a:bodyPr/>
        <a:lstStyle/>
        <a:p>
          <a:endParaRPr lang="ru-RU"/>
        </a:p>
      </dgm:t>
    </dgm:pt>
    <dgm:pt modelId="{BF05D8EE-4413-4737-8721-DAF10D6CAB04}" type="sibTrans" cxnId="{042E0AE1-6450-410A-B96E-AFBADB139BEA}">
      <dgm:prSet/>
      <dgm:spPr/>
      <dgm:t>
        <a:bodyPr/>
        <a:lstStyle/>
        <a:p>
          <a:endParaRPr lang="ru-RU"/>
        </a:p>
      </dgm:t>
    </dgm:pt>
    <dgm:pt modelId="{9E838AE2-4659-4603-ABC8-58DF4222C0D4}">
      <dgm:prSet/>
      <dgm:spPr>
        <a:solidFill>
          <a:schemeClr val="accent5"/>
        </a:solidFill>
        <a:ln>
          <a:solidFill>
            <a:schemeClr val="accent5"/>
          </a:solidFill>
        </a:ln>
      </dgm:spPr>
      <dgm:t>
        <a:bodyPr/>
        <a:lstStyle/>
        <a:p>
          <a:r>
            <a:rPr lang="en-US" b="1" dirty="0">
              <a:effectLst>
                <a:outerShdw blurRad="50800" dist="38100" dir="2700000" algn="tl" rotWithShape="0">
                  <a:schemeClr val="tx1">
                    <a:alpha val="50000"/>
                  </a:schemeClr>
                </a:outerShdw>
              </a:effectLst>
              <a:latin typeface="+mj-lt"/>
            </a:rPr>
            <a:t>STAGE 05</a:t>
          </a:r>
          <a:endParaRPr lang="ru-RU" b="1" dirty="0">
            <a:effectLst>
              <a:outerShdw blurRad="50800" dist="38100" dir="2700000" algn="tl" rotWithShape="0">
                <a:schemeClr val="tx1">
                  <a:alpha val="50000"/>
                </a:schemeClr>
              </a:outerShdw>
            </a:effectLst>
            <a:latin typeface="+mj-lt"/>
          </a:endParaRPr>
        </a:p>
      </dgm:t>
    </dgm:pt>
    <dgm:pt modelId="{5FC53805-9431-4BC8-ADB9-DABF59DE31C7}" type="parTrans" cxnId="{CF54291C-AAFD-4FA4-9A16-20CE892BA907}">
      <dgm:prSet/>
      <dgm:spPr/>
      <dgm:t>
        <a:bodyPr/>
        <a:lstStyle/>
        <a:p>
          <a:endParaRPr lang="ru-RU"/>
        </a:p>
      </dgm:t>
    </dgm:pt>
    <dgm:pt modelId="{61F1BCD3-232D-4C03-B56C-182BCB6108CD}" type="sibTrans" cxnId="{CF54291C-AAFD-4FA4-9A16-20CE892BA907}">
      <dgm:prSet/>
      <dgm:spPr/>
      <dgm:t>
        <a:bodyPr/>
        <a:lstStyle/>
        <a:p>
          <a:endParaRPr lang="ru-RU"/>
        </a:p>
      </dgm:t>
    </dgm:pt>
    <dgm:pt modelId="{04A40292-9119-41B2-B968-7B651F20675D}">
      <dgm:prSet custT="1"/>
      <dgm:spPr/>
      <dgm:t>
        <a:bodyPr lIns="108000" tIns="648000" rIns="288000" anchor="t" anchorCtr="0"/>
        <a:lstStyle/>
        <a:p>
          <a:pPr marL="0" lvl="0" indent="0" algn="l" defTabSz="533400">
            <a:lnSpc>
              <a:spcPts val="1500"/>
            </a:lnSpc>
            <a:spcBef>
              <a:spcPct val="0"/>
            </a:spcBef>
            <a:spcAft>
              <a:spcPts val="0"/>
            </a:spcAft>
            <a:buNone/>
          </a:pPr>
          <a:r>
            <a:rPr lang="en-US" sz="1200" kern="1200" dirty="0">
              <a:solidFill>
                <a:srgbClr val="666666"/>
              </a:solidFill>
              <a:latin typeface="+mn-lt"/>
              <a:ea typeface="+mn-ea"/>
              <a:cs typeface="+mn-cs"/>
            </a:rPr>
            <a:t>Start Backend Coding and testing</a:t>
          </a:r>
        </a:p>
        <a:p>
          <a:pPr marL="0" lvl="0" indent="0" algn="l" defTabSz="533400">
            <a:lnSpc>
              <a:spcPts val="1500"/>
            </a:lnSpc>
            <a:spcBef>
              <a:spcPct val="0"/>
            </a:spcBef>
            <a:spcAft>
              <a:spcPts val="0"/>
            </a:spcAft>
            <a:buNone/>
          </a:pPr>
          <a:r>
            <a:rPr lang="en-US" sz="1200" kern="1200" dirty="0">
              <a:solidFill>
                <a:srgbClr val="666666"/>
              </a:solidFill>
              <a:latin typeface="+mn-lt"/>
              <a:ea typeface="+mn-ea"/>
              <a:cs typeface="+mn-cs"/>
            </a:rPr>
            <a:t>Improve Layout Designs</a:t>
          </a:r>
        </a:p>
        <a:p>
          <a:pPr marL="0" lvl="0" indent="0" algn="l" defTabSz="533400">
            <a:lnSpc>
              <a:spcPts val="1500"/>
            </a:lnSpc>
            <a:spcBef>
              <a:spcPct val="0"/>
            </a:spcBef>
            <a:spcAft>
              <a:spcPts val="0"/>
            </a:spcAft>
            <a:buNone/>
          </a:pPr>
          <a:r>
            <a:rPr lang="en-US" sz="1200" kern="1200" dirty="0">
              <a:solidFill>
                <a:srgbClr val="666666"/>
              </a:solidFill>
              <a:latin typeface="+mn-lt"/>
              <a:ea typeface="+mn-ea"/>
              <a:cs typeface="+mn-cs"/>
            </a:rPr>
            <a:t>Initial Testing of All Functionalities</a:t>
          </a:r>
        </a:p>
        <a:p>
          <a:pPr marL="0" lvl="0" indent="0" algn="l" defTabSz="533400">
            <a:lnSpc>
              <a:spcPts val="1500"/>
            </a:lnSpc>
            <a:spcBef>
              <a:spcPct val="0"/>
            </a:spcBef>
            <a:spcAft>
              <a:spcPts val="0"/>
            </a:spcAft>
            <a:buNone/>
          </a:pPr>
          <a:endParaRPr lang="en-US" sz="1200" kern="1200" dirty="0">
            <a:solidFill>
              <a:srgbClr val="666666"/>
            </a:solidFill>
            <a:latin typeface="+mn-lt"/>
            <a:ea typeface="+mn-ea"/>
            <a:cs typeface="+mn-cs"/>
          </a:endParaRPr>
        </a:p>
      </dgm:t>
    </dgm:pt>
    <dgm:pt modelId="{70078FF1-F2A9-4A6B-88D1-8CF3595EFE73}" type="parTrans" cxnId="{1D6C5464-DE30-4BEC-9E27-B2C179C39CC4}">
      <dgm:prSet/>
      <dgm:spPr/>
      <dgm:t>
        <a:bodyPr/>
        <a:lstStyle/>
        <a:p>
          <a:endParaRPr lang="en-US"/>
        </a:p>
      </dgm:t>
    </dgm:pt>
    <dgm:pt modelId="{B4C4972A-0898-484E-AF78-D5D7E0F991F2}" type="sibTrans" cxnId="{1D6C5464-DE30-4BEC-9E27-B2C179C39CC4}">
      <dgm:prSet/>
      <dgm:spPr/>
      <dgm:t>
        <a:bodyPr/>
        <a:lstStyle/>
        <a:p>
          <a:endParaRPr lang="en-US"/>
        </a:p>
      </dgm:t>
    </dgm:pt>
    <dgm:pt modelId="{C8E903CE-0CFD-4D68-A857-80E14557005E}">
      <dgm:prSet custT="1"/>
      <dgm:spPr/>
      <dgm:t>
        <a:bodyPr lIns="108000" tIns="648000" rIns="288000" anchor="t" anchorCtr="0"/>
        <a:lstStyle/>
        <a:p>
          <a:pPr marL="0" lvl="0" indent="0" algn="l" defTabSz="533400">
            <a:lnSpc>
              <a:spcPts val="1500"/>
            </a:lnSpc>
            <a:spcBef>
              <a:spcPct val="0"/>
            </a:spcBef>
            <a:spcAft>
              <a:spcPts val="0"/>
            </a:spcAft>
            <a:buNone/>
          </a:pPr>
          <a:r>
            <a:rPr lang="en-US" sz="1200" kern="1200" dirty="0">
              <a:solidFill>
                <a:srgbClr val="666666"/>
              </a:solidFill>
              <a:latin typeface="+mn-lt"/>
              <a:ea typeface="+mn-ea"/>
              <a:cs typeface="+mn-cs"/>
            </a:rPr>
            <a:t>Final Testing and Debugging</a:t>
          </a:r>
        </a:p>
        <a:p>
          <a:pPr marL="0" lvl="0" indent="0" algn="l" defTabSz="533400">
            <a:lnSpc>
              <a:spcPts val="1500"/>
            </a:lnSpc>
            <a:spcBef>
              <a:spcPct val="0"/>
            </a:spcBef>
            <a:spcAft>
              <a:spcPts val="0"/>
            </a:spcAft>
            <a:buNone/>
          </a:pPr>
          <a:r>
            <a:rPr lang="en-US" sz="1200" kern="1200" dirty="0">
              <a:solidFill>
                <a:srgbClr val="666666"/>
              </a:solidFill>
              <a:latin typeface="+mn-lt"/>
              <a:ea typeface="+mn-ea"/>
              <a:cs typeface="+mn-cs"/>
            </a:rPr>
            <a:t>Preparation of Project Presentation</a:t>
          </a:r>
        </a:p>
        <a:p>
          <a:pPr marL="0" lvl="0" indent="0" algn="l" defTabSz="533400">
            <a:lnSpc>
              <a:spcPts val="1500"/>
            </a:lnSpc>
            <a:spcBef>
              <a:spcPct val="0"/>
            </a:spcBef>
            <a:spcAft>
              <a:spcPts val="0"/>
            </a:spcAft>
            <a:buNone/>
          </a:pPr>
          <a:r>
            <a:rPr lang="en-US" sz="1200" kern="1200" dirty="0">
              <a:solidFill>
                <a:srgbClr val="666666"/>
              </a:solidFill>
              <a:latin typeface="+mn-lt"/>
              <a:ea typeface="+mn-ea"/>
              <a:cs typeface="+mn-cs"/>
            </a:rPr>
            <a:t>Wrapping-up</a:t>
          </a:r>
        </a:p>
      </dgm:t>
    </dgm:pt>
    <dgm:pt modelId="{D5890537-0D77-4DA1-A100-62C393623468}" type="parTrans" cxnId="{17BD67AD-4331-49EC-BC4A-29404E891597}">
      <dgm:prSet/>
      <dgm:spPr/>
      <dgm:t>
        <a:bodyPr/>
        <a:lstStyle/>
        <a:p>
          <a:endParaRPr lang="en-US"/>
        </a:p>
      </dgm:t>
    </dgm:pt>
    <dgm:pt modelId="{862799CE-00F4-4DD6-894E-A487503F8DE6}" type="sibTrans" cxnId="{17BD67AD-4331-49EC-BC4A-29404E891597}">
      <dgm:prSet/>
      <dgm:spPr/>
      <dgm:t>
        <a:bodyPr/>
        <a:lstStyle/>
        <a:p>
          <a:endParaRPr lang="en-US"/>
        </a:p>
      </dgm:t>
    </dgm:pt>
    <dgm:pt modelId="{594BF422-752C-42F3-A230-3D0E6AE9A886}" type="pres">
      <dgm:prSet presAssocID="{55C0B14E-AEA6-48D3-A387-ED4A3A3BF840}" presName="Name0" presStyleCnt="0">
        <dgm:presLayoutVars>
          <dgm:animLvl val="lvl"/>
          <dgm:resizeHandles val="exact"/>
        </dgm:presLayoutVars>
      </dgm:prSet>
      <dgm:spPr/>
    </dgm:pt>
    <dgm:pt modelId="{F6A1B9E0-4B4A-47A4-A011-67526CEEA770}" type="pres">
      <dgm:prSet presAssocID="{AACEAFD5-63CF-4AFC-B46F-BE086C5D447C}" presName="composite" presStyleCnt="0"/>
      <dgm:spPr/>
    </dgm:pt>
    <dgm:pt modelId="{FA4E6E73-A3C8-4495-927B-8AADA5A74297}" type="pres">
      <dgm:prSet presAssocID="{AACEAFD5-63CF-4AFC-B46F-BE086C5D447C}" presName="L" presStyleLbl="solidFgAcc1" presStyleIdx="0" presStyleCnt="5">
        <dgm:presLayoutVars>
          <dgm:chMax val="0"/>
          <dgm:chPref val="0"/>
        </dgm:presLayoutVars>
      </dgm:prSet>
      <dgm:spPr>
        <a:ln>
          <a:solidFill>
            <a:schemeClr val="accent1"/>
          </a:solidFill>
        </a:ln>
      </dgm:spPr>
    </dgm:pt>
    <dgm:pt modelId="{CA3A6A4E-2D39-41D2-A6B1-B590D0C452D2}" type="pres">
      <dgm:prSet presAssocID="{AACEAFD5-63CF-4AFC-B46F-BE086C5D447C}" presName="parTx" presStyleLbl="alignNode1" presStyleIdx="0" presStyleCnt="5">
        <dgm:presLayoutVars>
          <dgm:chMax val="0"/>
          <dgm:chPref val="0"/>
          <dgm:bulletEnabled val="1"/>
        </dgm:presLayoutVars>
      </dgm:prSet>
      <dgm:spPr/>
    </dgm:pt>
    <dgm:pt modelId="{810D7AA7-A541-4507-BE7F-36CCF210089F}" type="pres">
      <dgm:prSet presAssocID="{AACEAFD5-63CF-4AFC-B46F-BE086C5D447C}" presName="desTx" presStyleLbl="revTx" presStyleIdx="0" presStyleCnt="5">
        <dgm:presLayoutVars>
          <dgm:chMax val="0"/>
          <dgm:chPref val="0"/>
          <dgm:bulletEnabled val="1"/>
        </dgm:presLayoutVars>
      </dgm:prSet>
      <dgm:spPr/>
    </dgm:pt>
    <dgm:pt modelId="{4F7CDD44-32F1-4759-861F-8DABEBBA8D89}" type="pres">
      <dgm:prSet presAssocID="{AACEAFD5-63CF-4AFC-B46F-BE086C5D447C}" presName="EmptyPlaceHolder" presStyleCnt="0"/>
      <dgm:spPr/>
    </dgm:pt>
    <dgm:pt modelId="{C9A9B9EA-6A1D-4A13-9C7F-C112F25D2888}" type="pres">
      <dgm:prSet presAssocID="{7A8D4B4D-06E9-4958-810D-A6226B6AC588}" presName="space" presStyleCnt="0"/>
      <dgm:spPr/>
    </dgm:pt>
    <dgm:pt modelId="{EC37843F-14A6-4E20-B7AE-2B086A8F5F45}" type="pres">
      <dgm:prSet presAssocID="{D07AD3FD-84FF-467E-9693-752776549C61}" presName="composite" presStyleCnt="0"/>
      <dgm:spPr/>
    </dgm:pt>
    <dgm:pt modelId="{E41E7729-FD3F-426D-804C-45BD60BD762D}" type="pres">
      <dgm:prSet presAssocID="{D07AD3FD-84FF-467E-9693-752776549C61}" presName="L" presStyleLbl="solidFgAcc1" presStyleIdx="1" presStyleCnt="5">
        <dgm:presLayoutVars>
          <dgm:chMax val="0"/>
          <dgm:chPref val="0"/>
        </dgm:presLayoutVars>
      </dgm:prSet>
      <dgm:spPr>
        <a:ln>
          <a:solidFill>
            <a:schemeClr val="accent2"/>
          </a:solidFill>
        </a:ln>
      </dgm:spPr>
    </dgm:pt>
    <dgm:pt modelId="{6C46E586-0364-4C52-98F9-74A7ACD803D1}" type="pres">
      <dgm:prSet presAssocID="{D07AD3FD-84FF-467E-9693-752776549C61}" presName="parTx" presStyleLbl="alignNode1" presStyleIdx="1" presStyleCnt="5">
        <dgm:presLayoutVars>
          <dgm:chMax val="0"/>
          <dgm:chPref val="0"/>
          <dgm:bulletEnabled val="1"/>
        </dgm:presLayoutVars>
      </dgm:prSet>
      <dgm:spPr/>
    </dgm:pt>
    <dgm:pt modelId="{5E07F9E4-149C-4A89-848F-4ABDD305F0C5}" type="pres">
      <dgm:prSet presAssocID="{D07AD3FD-84FF-467E-9693-752776549C61}" presName="desTx" presStyleLbl="revTx" presStyleIdx="1" presStyleCnt="5">
        <dgm:presLayoutVars>
          <dgm:chMax val="0"/>
          <dgm:chPref val="0"/>
          <dgm:bulletEnabled val="1"/>
        </dgm:presLayoutVars>
      </dgm:prSet>
      <dgm:spPr/>
    </dgm:pt>
    <dgm:pt modelId="{2928FCAD-BE3F-45AC-93A5-FD98F8A50E00}" type="pres">
      <dgm:prSet presAssocID="{D07AD3FD-84FF-467E-9693-752776549C61}" presName="EmptyPlaceHolder" presStyleCnt="0"/>
      <dgm:spPr/>
    </dgm:pt>
    <dgm:pt modelId="{C2DF8D93-19C7-4E07-BCAF-9FAAB62C8CF2}" type="pres">
      <dgm:prSet presAssocID="{A8C9B7A9-BC2A-4753-B7F0-F2E361D95520}" presName="space" presStyleCnt="0"/>
      <dgm:spPr/>
    </dgm:pt>
    <dgm:pt modelId="{86E313B1-36D3-44D7-907E-22A08CB8E9CC}" type="pres">
      <dgm:prSet presAssocID="{D71FC021-6A65-44D1-95B9-0E6C89079866}" presName="composite" presStyleCnt="0"/>
      <dgm:spPr/>
    </dgm:pt>
    <dgm:pt modelId="{473F2067-7126-4D56-A328-5A8CFD3D8D52}" type="pres">
      <dgm:prSet presAssocID="{D71FC021-6A65-44D1-95B9-0E6C89079866}" presName="L" presStyleLbl="solidFgAcc1" presStyleIdx="2" presStyleCnt="5">
        <dgm:presLayoutVars>
          <dgm:chMax val="0"/>
          <dgm:chPref val="0"/>
        </dgm:presLayoutVars>
      </dgm:prSet>
      <dgm:spPr>
        <a:ln>
          <a:solidFill>
            <a:schemeClr val="accent3"/>
          </a:solidFill>
        </a:ln>
      </dgm:spPr>
    </dgm:pt>
    <dgm:pt modelId="{7A0B5EFC-88FB-4ED5-994F-D5F6584C2293}" type="pres">
      <dgm:prSet presAssocID="{D71FC021-6A65-44D1-95B9-0E6C89079866}" presName="parTx" presStyleLbl="alignNode1" presStyleIdx="2" presStyleCnt="5">
        <dgm:presLayoutVars>
          <dgm:chMax val="0"/>
          <dgm:chPref val="0"/>
          <dgm:bulletEnabled val="1"/>
        </dgm:presLayoutVars>
      </dgm:prSet>
      <dgm:spPr/>
    </dgm:pt>
    <dgm:pt modelId="{FD7B29F2-0D66-4B4B-BC8A-82DA23575305}" type="pres">
      <dgm:prSet presAssocID="{D71FC021-6A65-44D1-95B9-0E6C89079866}" presName="desTx" presStyleLbl="revTx" presStyleIdx="2" presStyleCnt="5">
        <dgm:presLayoutVars>
          <dgm:chMax val="0"/>
          <dgm:chPref val="0"/>
          <dgm:bulletEnabled val="1"/>
        </dgm:presLayoutVars>
      </dgm:prSet>
      <dgm:spPr/>
    </dgm:pt>
    <dgm:pt modelId="{BABAA172-7B81-4C6B-BCF2-4572322515C5}" type="pres">
      <dgm:prSet presAssocID="{D71FC021-6A65-44D1-95B9-0E6C89079866}" presName="EmptyPlaceHolder" presStyleCnt="0"/>
      <dgm:spPr/>
    </dgm:pt>
    <dgm:pt modelId="{F5592489-4EC4-4CD3-8C9F-861313656D99}" type="pres">
      <dgm:prSet presAssocID="{9B090D9D-470E-46E2-AABB-0368A52481AA}" presName="space" presStyleCnt="0"/>
      <dgm:spPr/>
    </dgm:pt>
    <dgm:pt modelId="{62262EA1-D674-4DE8-B444-FEC3F6748520}" type="pres">
      <dgm:prSet presAssocID="{32CCB050-072A-41BF-BE1B-388CF53E5629}" presName="composite" presStyleCnt="0"/>
      <dgm:spPr/>
    </dgm:pt>
    <dgm:pt modelId="{7BF6E820-C6E3-4E2C-BB23-ADF9AD641C6B}" type="pres">
      <dgm:prSet presAssocID="{32CCB050-072A-41BF-BE1B-388CF53E5629}" presName="L" presStyleLbl="solidFgAcc1" presStyleIdx="3" presStyleCnt="5">
        <dgm:presLayoutVars>
          <dgm:chMax val="0"/>
          <dgm:chPref val="0"/>
        </dgm:presLayoutVars>
      </dgm:prSet>
      <dgm:spPr>
        <a:ln>
          <a:solidFill>
            <a:schemeClr val="accent4"/>
          </a:solidFill>
        </a:ln>
      </dgm:spPr>
    </dgm:pt>
    <dgm:pt modelId="{B8046455-4EBB-40A8-838B-B584850A8B8E}" type="pres">
      <dgm:prSet presAssocID="{32CCB050-072A-41BF-BE1B-388CF53E5629}" presName="parTx" presStyleLbl="alignNode1" presStyleIdx="3" presStyleCnt="5">
        <dgm:presLayoutVars>
          <dgm:chMax val="0"/>
          <dgm:chPref val="0"/>
          <dgm:bulletEnabled val="1"/>
        </dgm:presLayoutVars>
      </dgm:prSet>
      <dgm:spPr/>
    </dgm:pt>
    <dgm:pt modelId="{1D84544C-5924-422B-9546-A86AE4927E4C}" type="pres">
      <dgm:prSet presAssocID="{32CCB050-072A-41BF-BE1B-388CF53E5629}" presName="desTx" presStyleLbl="revTx" presStyleIdx="3" presStyleCnt="5">
        <dgm:presLayoutVars>
          <dgm:chMax val="0"/>
          <dgm:chPref val="0"/>
          <dgm:bulletEnabled val="1"/>
        </dgm:presLayoutVars>
      </dgm:prSet>
      <dgm:spPr/>
    </dgm:pt>
    <dgm:pt modelId="{ED05E404-1B63-4FC9-A7B8-277860DEBCD0}" type="pres">
      <dgm:prSet presAssocID="{32CCB050-072A-41BF-BE1B-388CF53E5629}" presName="EmptyPlaceHolder" presStyleCnt="0"/>
      <dgm:spPr/>
    </dgm:pt>
    <dgm:pt modelId="{AB144E95-E2AA-430B-870C-A44D04CCB5A8}" type="pres">
      <dgm:prSet presAssocID="{BF05D8EE-4413-4737-8721-DAF10D6CAB04}" presName="space" presStyleCnt="0"/>
      <dgm:spPr/>
    </dgm:pt>
    <dgm:pt modelId="{D0A9E9B9-B6D2-49AA-91D6-7CE223E637D0}" type="pres">
      <dgm:prSet presAssocID="{9E838AE2-4659-4603-ABC8-58DF4222C0D4}" presName="composite" presStyleCnt="0"/>
      <dgm:spPr/>
    </dgm:pt>
    <dgm:pt modelId="{0EE416CF-D8AE-41BD-BF35-9148040E1274}" type="pres">
      <dgm:prSet presAssocID="{9E838AE2-4659-4603-ABC8-58DF4222C0D4}" presName="L" presStyleLbl="solidFgAcc1" presStyleIdx="4" presStyleCnt="5">
        <dgm:presLayoutVars>
          <dgm:chMax val="0"/>
          <dgm:chPref val="0"/>
        </dgm:presLayoutVars>
      </dgm:prSet>
      <dgm:spPr>
        <a:ln>
          <a:solidFill>
            <a:schemeClr val="accent5"/>
          </a:solidFill>
        </a:ln>
      </dgm:spPr>
    </dgm:pt>
    <dgm:pt modelId="{559A9A18-D6AE-4459-8C7F-A17CAB50744A}" type="pres">
      <dgm:prSet presAssocID="{9E838AE2-4659-4603-ABC8-58DF4222C0D4}" presName="parTx" presStyleLbl="alignNode1" presStyleIdx="4" presStyleCnt="5">
        <dgm:presLayoutVars>
          <dgm:chMax val="0"/>
          <dgm:chPref val="0"/>
          <dgm:bulletEnabled val="1"/>
        </dgm:presLayoutVars>
      </dgm:prSet>
      <dgm:spPr/>
    </dgm:pt>
    <dgm:pt modelId="{7F54B493-FCA8-4A1F-A2B1-FCB26CA9C396}" type="pres">
      <dgm:prSet presAssocID="{9E838AE2-4659-4603-ABC8-58DF4222C0D4}" presName="desTx" presStyleLbl="revTx" presStyleIdx="4" presStyleCnt="5">
        <dgm:presLayoutVars>
          <dgm:chMax val="0"/>
          <dgm:chPref val="0"/>
          <dgm:bulletEnabled val="1"/>
        </dgm:presLayoutVars>
      </dgm:prSet>
      <dgm:spPr/>
    </dgm:pt>
    <dgm:pt modelId="{D73F5E39-8993-4D6C-9D92-8E8F41E329B8}" type="pres">
      <dgm:prSet presAssocID="{9E838AE2-4659-4603-ABC8-58DF4222C0D4}" presName="EmptyPlaceHolder" presStyleCnt="0"/>
      <dgm:spPr/>
    </dgm:pt>
  </dgm:ptLst>
  <dgm:cxnLst>
    <dgm:cxn modelId="{20190A0D-EF75-4224-80CC-FC8EBDEF2138}" type="presOf" srcId="{C8E903CE-0CFD-4D68-A857-80E14557005E}" destId="{7F54B493-FCA8-4A1F-A2B1-FCB26CA9C396}" srcOrd="0" destOrd="0" presId="urn:microsoft.com/office/officeart/2016/7/layout/AccentHomeChevronProcess"/>
    <dgm:cxn modelId="{CF54291C-AAFD-4FA4-9A16-20CE892BA907}" srcId="{55C0B14E-AEA6-48D3-A387-ED4A3A3BF840}" destId="{9E838AE2-4659-4603-ABC8-58DF4222C0D4}" srcOrd="4" destOrd="0" parTransId="{5FC53805-9431-4BC8-ADB9-DABF59DE31C7}" sibTransId="{61F1BCD3-232D-4C03-B56C-182BCB6108CD}"/>
    <dgm:cxn modelId="{F23BFC27-EEA1-48DD-A68B-3C9BF1AE455D}" type="presOf" srcId="{349299C9-846E-4827-813A-349CCCE20782}" destId="{810D7AA7-A541-4507-BE7F-36CCF210089F}" srcOrd="0" destOrd="0" presId="urn:microsoft.com/office/officeart/2016/7/layout/AccentHomeChevronProcess"/>
    <dgm:cxn modelId="{0EFA3039-6828-403C-9445-4359BA6645E6}" srcId="{AACEAFD5-63CF-4AFC-B46F-BE086C5D447C}" destId="{349299C9-846E-4827-813A-349CCCE20782}" srcOrd="0" destOrd="0" parTransId="{AEA27547-B9ED-4994-BD27-04EC297EF367}" sibTransId="{9D819F52-ACA0-4B08-8256-DF6BD8FA3A0B}"/>
    <dgm:cxn modelId="{6CDEA839-6538-453E-9113-58ECC65280CB}" type="presOf" srcId="{AACEAFD5-63CF-4AFC-B46F-BE086C5D447C}" destId="{CA3A6A4E-2D39-41D2-A6B1-B590D0C452D2}" srcOrd="0" destOrd="0" presId="urn:microsoft.com/office/officeart/2016/7/layout/AccentHomeChevronProcess"/>
    <dgm:cxn modelId="{1D6C5464-DE30-4BEC-9E27-B2C179C39CC4}" srcId="{32CCB050-072A-41BF-BE1B-388CF53E5629}" destId="{04A40292-9119-41B2-B968-7B651F20675D}" srcOrd="0" destOrd="0" parTransId="{70078FF1-F2A9-4A6B-88D1-8CF3595EFE73}" sibTransId="{B4C4972A-0898-484E-AF78-D5D7E0F991F2}"/>
    <dgm:cxn modelId="{55492768-9A5E-4F74-AC7C-959C5C24EFD3}" srcId="{55C0B14E-AEA6-48D3-A387-ED4A3A3BF840}" destId="{D07AD3FD-84FF-467E-9693-752776549C61}" srcOrd="1" destOrd="0" parTransId="{7B691773-F524-4FAD-A272-BDF0B0C4370A}" sibTransId="{A8C9B7A9-BC2A-4753-B7F0-F2E361D95520}"/>
    <dgm:cxn modelId="{993A834D-F9E7-487D-A46B-FD9A309F5C59}" type="presOf" srcId="{04A40292-9119-41B2-B968-7B651F20675D}" destId="{1D84544C-5924-422B-9546-A86AE4927E4C}" srcOrd="0" destOrd="0" presId="urn:microsoft.com/office/officeart/2016/7/layout/AccentHomeChevronProcess"/>
    <dgm:cxn modelId="{E97FF64F-8020-497E-AE7D-2395DDA4560D}" srcId="{D07AD3FD-84FF-467E-9693-752776549C61}" destId="{5D70EFF5-8B31-4A1F-AE44-51E4CF0013EB}" srcOrd="0" destOrd="0" parTransId="{96C720A0-FEEF-48D1-8DF6-ABA03C304822}" sibTransId="{B6A59CDE-18AD-4553-B6C5-FF001A8E8510}"/>
    <dgm:cxn modelId="{219EA357-E48B-4A91-91A7-8282DFF10601}" type="presOf" srcId="{55C0B14E-AEA6-48D3-A387-ED4A3A3BF840}" destId="{594BF422-752C-42F3-A230-3D0E6AE9A886}" srcOrd="0" destOrd="0" presId="urn:microsoft.com/office/officeart/2016/7/layout/AccentHomeChevronProcess"/>
    <dgm:cxn modelId="{61E56288-5A92-4019-989A-398C8EA8A844}" type="presOf" srcId="{4A6BB192-9983-4F48-BBC5-6E384EED7EC5}" destId="{FD7B29F2-0D66-4B4B-BC8A-82DA23575305}" srcOrd="0" destOrd="0" presId="urn:microsoft.com/office/officeart/2016/7/layout/AccentHomeChevronProcess"/>
    <dgm:cxn modelId="{60399491-EC61-4ACD-870E-1A66600F3D26}" type="presOf" srcId="{D71FC021-6A65-44D1-95B9-0E6C89079866}" destId="{7A0B5EFC-88FB-4ED5-994F-D5F6584C2293}" srcOrd="0" destOrd="0" presId="urn:microsoft.com/office/officeart/2016/7/layout/AccentHomeChevronProcess"/>
    <dgm:cxn modelId="{53239C96-427C-420B-95DC-546F3B30ED65}" srcId="{55C0B14E-AEA6-48D3-A387-ED4A3A3BF840}" destId="{D71FC021-6A65-44D1-95B9-0E6C89079866}" srcOrd="2" destOrd="0" parTransId="{862AAE39-3AAD-40E3-BA20-90187BD73242}" sibTransId="{9B090D9D-470E-46E2-AABB-0368A52481AA}"/>
    <dgm:cxn modelId="{17BD67AD-4331-49EC-BC4A-29404E891597}" srcId="{9E838AE2-4659-4603-ABC8-58DF4222C0D4}" destId="{C8E903CE-0CFD-4D68-A857-80E14557005E}" srcOrd="0" destOrd="0" parTransId="{D5890537-0D77-4DA1-A100-62C393623468}" sibTransId="{862799CE-00F4-4DD6-894E-A487503F8DE6}"/>
    <dgm:cxn modelId="{2F6485B4-0735-4D01-8060-5A89B7562619}" type="presOf" srcId="{5D70EFF5-8B31-4A1F-AE44-51E4CF0013EB}" destId="{5E07F9E4-149C-4A89-848F-4ABDD305F0C5}" srcOrd="0" destOrd="0" presId="urn:microsoft.com/office/officeart/2016/7/layout/AccentHomeChevronProcess"/>
    <dgm:cxn modelId="{AE101ABC-7EA3-4444-A576-8AB15A371C84}" srcId="{55C0B14E-AEA6-48D3-A387-ED4A3A3BF840}" destId="{AACEAFD5-63CF-4AFC-B46F-BE086C5D447C}" srcOrd="0" destOrd="0" parTransId="{7A0BD8EC-BB4A-4912-A54E-6F39B681264E}" sibTransId="{7A8D4B4D-06E9-4958-810D-A6226B6AC588}"/>
    <dgm:cxn modelId="{665C05C7-3CB0-428C-B457-E59A0AF60DA1}" type="presOf" srcId="{D07AD3FD-84FF-467E-9693-752776549C61}" destId="{6C46E586-0364-4C52-98F9-74A7ACD803D1}" srcOrd="0" destOrd="0" presId="urn:microsoft.com/office/officeart/2016/7/layout/AccentHomeChevronProcess"/>
    <dgm:cxn modelId="{042E0AE1-6450-410A-B96E-AFBADB139BEA}" srcId="{55C0B14E-AEA6-48D3-A387-ED4A3A3BF840}" destId="{32CCB050-072A-41BF-BE1B-388CF53E5629}" srcOrd="3" destOrd="0" parTransId="{B301371B-A53D-4B79-8B8D-7B304894442B}" sibTransId="{BF05D8EE-4413-4737-8721-DAF10D6CAB04}"/>
    <dgm:cxn modelId="{E3115EEA-DE9C-4F06-B8B3-BEB263D5F2B1}" srcId="{D71FC021-6A65-44D1-95B9-0E6C89079866}" destId="{4A6BB192-9983-4F48-BBC5-6E384EED7EC5}" srcOrd="0" destOrd="0" parTransId="{230A6E4A-6CED-4DC0-AEFE-6859FE07B658}" sibTransId="{0B568EC2-5D2A-4B00-8047-B7832F245B44}"/>
    <dgm:cxn modelId="{DB636DF2-EC68-445F-B7E9-11D2D9235026}" type="presOf" srcId="{9E838AE2-4659-4603-ABC8-58DF4222C0D4}" destId="{559A9A18-D6AE-4459-8C7F-A17CAB50744A}" srcOrd="0" destOrd="0" presId="urn:microsoft.com/office/officeart/2016/7/layout/AccentHomeChevronProcess"/>
    <dgm:cxn modelId="{10122CFA-F2C6-4519-A06A-6ABCC8B80C59}" type="presOf" srcId="{32CCB050-072A-41BF-BE1B-388CF53E5629}" destId="{B8046455-4EBB-40A8-838B-B584850A8B8E}" srcOrd="0" destOrd="0" presId="urn:microsoft.com/office/officeart/2016/7/layout/AccentHomeChevronProcess"/>
    <dgm:cxn modelId="{C93892E1-28C0-4B75-A464-293C00708672}" type="presParOf" srcId="{594BF422-752C-42F3-A230-3D0E6AE9A886}" destId="{F6A1B9E0-4B4A-47A4-A011-67526CEEA770}" srcOrd="0" destOrd="0" presId="urn:microsoft.com/office/officeart/2016/7/layout/AccentHomeChevronProcess"/>
    <dgm:cxn modelId="{D5413575-9692-46A2-A045-9ED8482318DF}" type="presParOf" srcId="{F6A1B9E0-4B4A-47A4-A011-67526CEEA770}" destId="{FA4E6E73-A3C8-4495-927B-8AADA5A74297}" srcOrd="0" destOrd="0" presId="urn:microsoft.com/office/officeart/2016/7/layout/AccentHomeChevronProcess"/>
    <dgm:cxn modelId="{3303BDD6-668D-45F1-9491-4125E782D67C}" type="presParOf" srcId="{F6A1B9E0-4B4A-47A4-A011-67526CEEA770}" destId="{CA3A6A4E-2D39-41D2-A6B1-B590D0C452D2}" srcOrd="1" destOrd="0" presId="urn:microsoft.com/office/officeart/2016/7/layout/AccentHomeChevronProcess"/>
    <dgm:cxn modelId="{3BAD5A1C-162E-4722-B818-968C4083BECD}" type="presParOf" srcId="{F6A1B9E0-4B4A-47A4-A011-67526CEEA770}" destId="{810D7AA7-A541-4507-BE7F-36CCF210089F}" srcOrd="2" destOrd="0" presId="urn:microsoft.com/office/officeart/2016/7/layout/AccentHomeChevronProcess"/>
    <dgm:cxn modelId="{A3B267C1-BAFC-42F0-A63A-6491CFDC1ED2}" type="presParOf" srcId="{F6A1B9E0-4B4A-47A4-A011-67526CEEA770}" destId="{4F7CDD44-32F1-4759-861F-8DABEBBA8D89}" srcOrd="3" destOrd="0" presId="urn:microsoft.com/office/officeart/2016/7/layout/AccentHomeChevronProcess"/>
    <dgm:cxn modelId="{80CC9289-BA8F-4ED7-A4ED-9FA5EF71D964}" type="presParOf" srcId="{594BF422-752C-42F3-A230-3D0E6AE9A886}" destId="{C9A9B9EA-6A1D-4A13-9C7F-C112F25D2888}" srcOrd="1" destOrd="0" presId="urn:microsoft.com/office/officeart/2016/7/layout/AccentHomeChevronProcess"/>
    <dgm:cxn modelId="{5B7985CA-BC92-461D-A77E-E2320D4992D0}" type="presParOf" srcId="{594BF422-752C-42F3-A230-3D0E6AE9A886}" destId="{EC37843F-14A6-4E20-B7AE-2B086A8F5F45}" srcOrd="2" destOrd="0" presId="urn:microsoft.com/office/officeart/2016/7/layout/AccentHomeChevronProcess"/>
    <dgm:cxn modelId="{1996E4D7-D809-45CA-9DF0-561A93BDAFB1}" type="presParOf" srcId="{EC37843F-14A6-4E20-B7AE-2B086A8F5F45}" destId="{E41E7729-FD3F-426D-804C-45BD60BD762D}" srcOrd="0" destOrd="0" presId="urn:microsoft.com/office/officeart/2016/7/layout/AccentHomeChevronProcess"/>
    <dgm:cxn modelId="{16E53752-1AB8-4CD2-BFD6-85C0CDA26E1B}" type="presParOf" srcId="{EC37843F-14A6-4E20-B7AE-2B086A8F5F45}" destId="{6C46E586-0364-4C52-98F9-74A7ACD803D1}" srcOrd="1" destOrd="0" presId="urn:microsoft.com/office/officeart/2016/7/layout/AccentHomeChevronProcess"/>
    <dgm:cxn modelId="{FAC2F23D-E510-4342-91C3-FCAB11B207C0}" type="presParOf" srcId="{EC37843F-14A6-4E20-B7AE-2B086A8F5F45}" destId="{5E07F9E4-149C-4A89-848F-4ABDD305F0C5}" srcOrd="2" destOrd="0" presId="urn:microsoft.com/office/officeart/2016/7/layout/AccentHomeChevronProcess"/>
    <dgm:cxn modelId="{3843A525-0A63-4743-B0E8-0F795D54B4E4}" type="presParOf" srcId="{EC37843F-14A6-4E20-B7AE-2B086A8F5F45}" destId="{2928FCAD-BE3F-45AC-93A5-FD98F8A50E00}" srcOrd="3" destOrd="0" presId="urn:microsoft.com/office/officeart/2016/7/layout/AccentHomeChevronProcess"/>
    <dgm:cxn modelId="{D179D84E-BE2C-46EF-8594-412D3A7F9213}" type="presParOf" srcId="{594BF422-752C-42F3-A230-3D0E6AE9A886}" destId="{C2DF8D93-19C7-4E07-BCAF-9FAAB62C8CF2}" srcOrd="3" destOrd="0" presId="urn:microsoft.com/office/officeart/2016/7/layout/AccentHomeChevronProcess"/>
    <dgm:cxn modelId="{D8554B98-FAA7-4800-BB76-916BA7A2B10E}" type="presParOf" srcId="{594BF422-752C-42F3-A230-3D0E6AE9A886}" destId="{86E313B1-36D3-44D7-907E-22A08CB8E9CC}" srcOrd="4" destOrd="0" presId="urn:microsoft.com/office/officeart/2016/7/layout/AccentHomeChevronProcess"/>
    <dgm:cxn modelId="{19D10FBF-8E65-4EB5-9B54-54A271982B0D}" type="presParOf" srcId="{86E313B1-36D3-44D7-907E-22A08CB8E9CC}" destId="{473F2067-7126-4D56-A328-5A8CFD3D8D52}" srcOrd="0" destOrd="0" presId="urn:microsoft.com/office/officeart/2016/7/layout/AccentHomeChevronProcess"/>
    <dgm:cxn modelId="{11A73768-8587-4E2B-BDDA-6254211FDF2D}" type="presParOf" srcId="{86E313B1-36D3-44D7-907E-22A08CB8E9CC}" destId="{7A0B5EFC-88FB-4ED5-994F-D5F6584C2293}" srcOrd="1" destOrd="0" presId="urn:microsoft.com/office/officeart/2016/7/layout/AccentHomeChevronProcess"/>
    <dgm:cxn modelId="{522D3FED-6E8C-40DF-8BA8-A80510ACC48F}" type="presParOf" srcId="{86E313B1-36D3-44D7-907E-22A08CB8E9CC}" destId="{FD7B29F2-0D66-4B4B-BC8A-82DA23575305}" srcOrd="2" destOrd="0" presId="urn:microsoft.com/office/officeart/2016/7/layout/AccentHomeChevronProcess"/>
    <dgm:cxn modelId="{8075A955-4651-4DD2-B114-EB147BF378DF}" type="presParOf" srcId="{86E313B1-36D3-44D7-907E-22A08CB8E9CC}" destId="{BABAA172-7B81-4C6B-BCF2-4572322515C5}" srcOrd="3" destOrd="0" presId="urn:microsoft.com/office/officeart/2016/7/layout/AccentHomeChevronProcess"/>
    <dgm:cxn modelId="{76487C60-81CC-4808-A6F6-74C757E56AA2}" type="presParOf" srcId="{594BF422-752C-42F3-A230-3D0E6AE9A886}" destId="{F5592489-4EC4-4CD3-8C9F-861313656D99}" srcOrd="5" destOrd="0" presId="urn:microsoft.com/office/officeart/2016/7/layout/AccentHomeChevronProcess"/>
    <dgm:cxn modelId="{DF11AE77-7C6F-4023-B9CA-C466C92E9683}" type="presParOf" srcId="{594BF422-752C-42F3-A230-3D0E6AE9A886}" destId="{62262EA1-D674-4DE8-B444-FEC3F6748520}" srcOrd="6" destOrd="0" presId="urn:microsoft.com/office/officeart/2016/7/layout/AccentHomeChevronProcess"/>
    <dgm:cxn modelId="{18CDA0B2-B372-4A35-AE00-5304AC3837D3}" type="presParOf" srcId="{62262EA1-D674-4DE8-B444-FEC3F6748520}" destId="{7BF6E820-C6E3-4E2C-BB23-ADF9AD641C6B}" srcOrd="0" destOrd="0" presId="urn:microsoft.com/office/officeart/2016/7/layout/AccentHomeChevronProcess"/>
    <dgm:cxn modelId="{0DF47D5B-8611-4D8E-928B-AA2D5766C18B}" type="presParOf" srcId="{62262EA1-D674-4DE8-B444-FEC3F6748520}" destId="{B8046455-4EBB-40A8-838B-B584850A8B8E}" srcOrd="1" destOrd="0" presId="urn:microsoft.com/office/officeart/2016/7/layout/AccentHomeChevronProcess"/>
    <dgm:cxn modelId="{7C4A88D9-8926-4433-834A-47C1FDDF722F}" type="presParOf" srcId="{62262EA1-D674-4DE8-B444-FEC3F6748520}" destId="{1D84544C-5924-422B-9546-A86AE4927E4C}" srcOrd="2" destOrd="0" presId="urn:microsoft.com/office/officeart/2016/7/layout/AccentHomeChevronProcess"/>
    <dgm:cxn modelId="{43D30544-AB0A-43E8-A43D-B1F41277B0F8}" type="presParOf" srcId="{62262EA1-D674-4DE8-B444-FEC3F6748520}" destId="{ED05E404-1B63-4FC9-A7B8-277860DEBCD0}" srcOrd="3" destOrd="0" presId="urn:microsoft.com/office/officeart/2016/7/layout/AccentHomeChevronProcess"/>
    <dgm:cxn modelId="{6BC4A82E-C8CE-405D-BE38-CA09533ECB3A}" type="presParOf" srcId="{594BF422-752C-42F3-A230-3D0E6AE9A886}" destId="{AB144E95-E2AA-430B-870C-A44D04CCB5A8}" srcOrd="7" destOrd="0" presId="urn:microsoft.com/office/officeart/2016/7/layout/AccentHomeChevronProcess"/>
    <dgm:cxn modelId="{B07B5F95-29F3-4EBA-881F-2F9C82CD9290}" type="presParOf" srcId="{594BF422-752C-42F3-A230-3D0E6AE9A886}" destId="{D0A9E9B9-B6D2-49AA-91D6-7CE223E637D0}" srcOrd="8" destOrd="0" presId="urn:microsoft.com/office/officeart/2016/7/layout/AccentHomeChevronProcess"/>
    <dgm:cxn modelId="{6DCE379C-942E-4A9E-8128-B2C269A9781F}" type="presParOf" srcId="{D0A9E9B9-B6D2-49AA-91D6-7CE223E637D0}" destId="{0EE416CF-D8AE-41BD-BF35-9148040E1274}" srcOrd="0" destOrd="0" presId="urn:microsoft.com/office/officeart/2016/7/layout/AccentHomeChevronProcess"/>
    <dgm:cxn modelId="{FE2C896A-6834-4EDF-8664-05B479C8F0ED}" type="presParOf" srcId="{D0A9E9B9-B6D2-49AA-91D6-7CE223E637D0}" destId="{559A9A18-D6AE-4459-8C7F-A17CAB50744A}" srcOrd="1" destOrd="0" presId="urn:microsoft.com/office/officeart/2016/7/layout/AccentHomeChevronProcess"/>
    <dgm:cxn modelId="{10CD1AE1-F5D1-4C7E-9DFC-2BC8AB439A36}" type="presParOf" srcId="{D0A9E9B9-B6D2-49AA-91D6-7CE223E637D0}" destId="{7F54B493-FCA8-4A1F-A2B1-FCB26CA9C396}" srcOrd="2" destOrd="0" presId="urn:microsoft.com/office/officeart/2016/7/layout/AccentHomeChevronProcess"/>
    <dgm:cxn modelId="{3BA0BF32-4C4F-4617-8C77-FB7B13572D62}" type="presParOf" srcId="{D0A9E9B9-B6D2-49AA-91D6-7CE223E637D0}" destId="{D73F5E39-8993-4D6C-9D92-8E8F41E329B8}" srcOrd="3" destOrd="0" presId="urn:microsoft.com/office/officeart/2016/7/layout/AccentHomeChevron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DB306B1-95E3-41C3-A350-EED6CFB59F98}" type="doc">
      <dgm:prSet loTypeId="urn:microsoft.com/office/officeart/2005/8/layout/hProcess11" loCatId="process" qsTypeId="urn:microsoft.com/office/officeart/2005/8/quickstyle/simple1" qsCatId="simple" csTypeId="urn:microsoft.com/office/officeart/2005/8/colors/accent1_2" csCatId="accent1" phldr="1"/>
      <dgm:spPr/>
    </dgm:pt>
    <dgm:pt modelId="{CBD49820-2664-44CA-ACF4-23880BCE8556}">
      <dgm:prSet phldrT="[Text]" custT="1"/>
      <dgm:spPr/>
      <dgm:t>
        <a:bodyPr/>
        <a:lstStyle/>
        <a:p>
          <a:r>
            <a:rPr lang="en-US" sz="1800" b="1" dirty="0">
              <a:solidFill>
                <a:schemeClr val="tx1"/>
              </a:solidFill>
            </a:rPr>
            <a:t>1</a:t>
          </a:r>
          <a:r>
            <a:rPr lang="en-US" sz="1800" b="1" baseline="30000" dirty="0">
              <a:solidFill>
                <a:schemeClr val="tx1"/>
              </a:solidFill>
            </a:rPr>
            <a:t>st</a:t>
          </a:r>
          <a:r>
            <a:rPr lang="en-US" sz="1800" b="1" dirty="0">
              <a:solidFill>
                <a:schemeClr val="tx1"/>
              </a:solidFill>
            </a:rPr>
            <a:t> Week</a:t>
          </a:r>
        </a:p>
        <a:p>
          <a:r>
            <a:rPr lang="en-US" sz="1200" dirty="0">
              <a:solidFill>
                <a:schemeClr val="bg1"/>
              </a:solidFill>
            </a:rPr>
            <a:t>Data Gathering, Wireframing</a:t>
          </a:r>
        </a:p>
      </dgm:t>
    </dgm:pt>
    <dgm:pt modelId="{BA7D1491-B291-41D8-9E9D-1B8CDD45B99F}" type="parTrans" cxnId="{69608FF6-A177-4A85-B0D8-8CCF23DA1551}">
      <dgm:prSet/>
      <dgm:spPr/>
      <dgm:t>
        <a:bodyPr/>
        <a:lstStyle/>
        <a:p>
          <a:endParaRPr lang="en-US"/>
        </a:p>
      </dgm:t>
    </dgm:pt>
    <dgm:pt modelId="{C656F4BF-01E0-49BE-BB10-05A9C45E8A13}" type="sibTrans" cxnId="{69608FF6-A177-4A85-B0D8-8CCF23DA1551}">
      <dgm:prSet/>
      <dgm:spPr/>
      <dgm:t>
        <a:bodyPr/>
        <a:lstStyle/>
        <a:p>
          <a:endParaRPr lang="en-US"/>
        </a:p>
      </dgm:t>
    </dgm:pt>
    <dgm:pt modelId="{065E1936-38FB-4B6B-9E9B-591558151B8A}">
      <dgm:prSet phldrT="[Text]" custT="1"/>
      <dgm:spPr/>
      <dgm:t>
        <a:bodyPr/>
        <a:lstStyle/>
        <a:p>
          <a:r>
            <a:rPr lang="en-US" sz="1800" b="1" dirty="0"/>
            <a:t>2</a:t>
          </a:r>
          <a:r>
            <a:rPr lang="en-US" sz="1800" b="1" baseline="30000" dirty="0"/>
            <a:t>nd</a:t>
          </a:r>
          <a:r>
            <a:rPr lang="en-US" sz="1800" b="1" dirty="0"/>
            <a:t> Week</a:t>
          </a:r>
        </a:p>
        <a:p>
          <a:r>
            <a:rPr lang="en-US" sz="1200" dirty="0">
              <a:solidFill>
                <a:schemeClr val="bg1"/>
              </a:solidFill>
            </a:rPr>
            <a:t>UI/IX</a:t>
          </a:r>
        </a:p>
        <a:p>
          <a:endParaRPr lang="en-US" sz="1200" dirty="0">
            <a:solidFill>
              <a:schemeClr val="bg1"/>
            </a:solidFill>
          </a:endParaRPr>
        </a:p>
      </dgm:t>
    </dgm:pt>
    <dgm:pt modelId="{4F4D3C12-071A-471C-9E66-10E6159C1799}" type="parTrans" cxnId="{69C31E16-30A5-411B-B331-AD2E69536E10}">
      <dgm:prSet/>
      <dgm:spPr/>
      <dgm:t>
        <a:bodyPr/>
        <a:lstStyle/>
        <a:p>
          <a:endParaRPr lang="en-US"/>
        </a:p>
      </dgm:t>
    </dgm:pt>
    <dgm:pt modelId="{89BE528A-91A1-4F6E-BFA7-1ACFBC887604}" type="sibTrans" cxnId="{69C31E16-30A5-411B-B331-AD2E69536E10}">
      <dgm:prSet/>
      <dgm:spPr/>
      <dgm:t>
        <a:bodyPr/>
        <a:lstStyle/>
        <a:p>
          <a:endParaRPr lang="en-US"/>
        </a:p>
      </dgm:t>
    </dgm:pt>
    <dgm:pt modelId="{B66FD67A-FD18-4A42-8E47-01EE84191342}">
      <dgm:prSet phldrT="[Text]" custT="1"/>
      <dgm:spPr/>
      <dgm:t>
        <a:bodyPr/>
        <a:lstStyle/>
        <a:p>
          <a:r>
            <a:rPr lang="en-US" sz="1800" b="1" dirty="0"/>
            <a:t>3rd Week</a:t>
          </a:r>
        </a:p>
        <a:p>
          <a:r>
            <a:rPr lang="en-US" sz="1200" dirty="0">
              <a:solidFill>
                <a:schemeClr val="bg1"/>
              </a:solidFill>
            </a:rPr>
            <a:t>Mock-up/Design</a:t>
          </a:r>
        </a:p>
      </dgm:t>
    </dgm:pt>
    <dgm:pt modelId="{728FA86D-CA9B-46AB-BC5B-3504B89C7781}" type="parTrans" cxnId="{7CB044DA-54A8-4776-90D7-8344FA7B4815}">
      <dgm:prSet/>
      <dgm:spPr/>
      <dgm:t>
        <a:bodyPr/>
        <a:lstStyle/>
        <a:p>
          <a:endParaRPr lang="en-US"/>
        </a:p>
      </dgm:t>
    </dgm:pt>
    <dgm:pt modelId="{029B6F63-0A76-4D7B-AAFB-CA02A1F0B036}" type="sibTrans" cxnId="{7CB044DA-54A8-4776-90D7-8344FA7B4815}">
      <dgm:prSet/>
      <dgm:spPr/>
      <dgm:t>
        <a:bodyPr/>
        <a:lstStyle/>
        <a:p>
          <a:endParaRPr lang="en-US"/>
        </a:p>
      </dgm:t>
    </dgm:pt>
    <dgm:pt modelId="{D9622692-05D9-4B44-B997-34C482CEAD07}">
      <dgm:prSet custT="1"/>
      <dgm:spPr/>
      <dgm:t>
        <a:bodyPr/>
        <a:lstStyle/>
        <a:p>
          <a:r>
            <a:rPr lang="en-US" sz="1800" b="1" dirty="0">
              <a:solidFill>
                <a:schemeClr val="tx1"/>
              </a:solidFill>
            </a:rPr>
            <a:t>4</a:t>
          </a:r>
          <a:r>
            <a:rPr lang="en-US" sz="1800" b="1" baseline="30000" dirty="0">
              <a:solidFill>
                <a:schemeClr val="tx1"/>
              </a:solidFill>
            </a:rPr>
            <a:t>th</a:t>
          </a:r>
          <a:r>
            <a:rPr lang="en-US" sz="1800" b="1" dirty="0">
              <a:solidFill>
                <a:schemeClr val="tx1"/>
              </a:solidFill>
            </a:rPr>
            <a:t> Week</a:t>
          </a:r>
        </a:p>
        <a:p>
          <a:r>
            <a:rPr lang="en-US" sz="1200" dirty="0">
              <a:solidFill>
                <a:schemeClr val="bg1"/>
              </a:solidFill>
            </a:rPr>
            <a:t>Front-end Coding</a:t>
          </a:r>
        </a:p>
      </dgm:t>
    </dgm:pt>
    <dgm:pt modelId="{058C97CD-F585-4056-BF73-C06430397079}" type="parTrans" cxnId="{7B8338E1-28A9-4816-A143-539A378987E0}">
      <dgm:prSet/>
      <dgm:spPr/>
      <dgm:t>
        <a:bodyPr/>
        <a:lstStyle/>
        <a:p>
          <a:endParaRPr lang="en-US"/>
        </a:p>
      </dgm:t>
    </dgm:pt>
    <dgm:pt modelId="{3581BEFA-4676-46E2-B7AD-446974DCF7F4}" type="sibTrans" cxnId="{7B8338E1-28A9-4816-A143-539A378987E0}">
      <dgm:prSet/>
      <dgm:spPr/>
      <dgm:t>
        <a:bodyPr/>
        <a:lstStyle/>
        <a:p>
          <a:endParaRPr lang="en-US"/>
        </a:p>
      </dgm:t>
    </dgm:pt>
    <dgm:pt modelId="{8FE3B16D-CB1D-4452-A24F-4DB82B820C1E}">
      <dgm:prSet custT="1"/>
      <dgm:spPr/>
      <dgm:t>
        <a:bodyPr/>
        <a:lstStyle/>
        <a:p>
          <a:r>
            <a:rPr lang="en-US" sz="1800" b="1" dirty="0">
              <a:solidFill>
                <a:schemeClr val="tx1"/>
              </a:solidFill>
            </a:rPr>
            <a:t>5</a:t>
          </a:r>
          <a:r>
            <a:rPr lang="en-US" sz="1800" b="1" baseline="30000" dirty="0">
              <a:solidFill>
                <a:schemeClr val="tx1"/>
              </a:solidFill>
            </a:rPr>
            <a:t>th</a:t>
          </a:r>
          <a:r>
            <a:rPr lang="en-US" sz="1800" b="1" dirty="0">
              <a:solidFill>
                <a:schemeClr val="tx1"/>
              </a:solidFill>
            </a:rPr>
            <a:t> Week</a:t>
          </a:r>
        </a:p>
        <a:p>
          <a:r>
            <a:rPr lang="en-US" sz="1200" dirty="0">
              <a:solidFill>
                <a:schemeClr val="bg1"/>
              </a:solidFill>
            </a:rPr>
            <a:t>Back-end Coding</a:t>
          </a:r>
        </a:p>
      </dgm:t>
    </dgm:pt>
    <dgm:pt modelId="{24DBCB50-83CD-4AD0-BEAA-B8B6ED5373CA}" type="parTrans" cxnId="{68D0D1BC-B9AA-4E67-950E-DDAC4A425FC7}">
      <dgm:prSet/>
      <dgm:spPr/>
      <dgm:t>
        <a:bodyPr/>
        <a:lstStyle/>
        <a:p>
          <a:endParaRPr lang="en-US"/>
        </a:p>
      </dgm:t>
    </dgm:pt>
    <dgm:pt modelId="{5349CD23-2C20-4273-8E02-D6D9A6D3A0DC}" type="sibTrans" cxnId="{68D0D1BC-B9AA-4E67-950E-DDAC4A425FC7}">
      <dgm:prSet/>
      <dgm:spPr/>
      <dgm:t>
        <a:bodyPr/>
        <a:lstStyle/>
        <a:p>
          <a:endParaRPr lang="en-US"/>
        </a:p>
      </dgm:t>
    </dgm:pt>
    <dgm:pt modelId="{7D550970-5588-4EBB-B073-463EC6EB05A4}">
      <dgm:prSet custT="1"/>
      <dgm:spPr/>
      <dgm:t>
        <a:bodyPr/>
        <a:lstStyle/>
        <a:p>
          <a:r>
            <a:rPr lang="en-US" sz="1800" b="1" dirty="0">
              <a:solidFill>
                <a:schemeClr val="tx1"/>
              </a:solidFill>
            </a:rPr>
            <a:t>6</a:t>
          </a:r>
          <a:r>
            <a:rPr lang="en-US" sz="1800" b="1" baseline="30000" dirty="0">
              <a:solidFill>
                <a:schemeClr val="tx1"/>
              </a:solidFill>
            </a:rPr>
            <a:t>th</a:t>
          </a:r>
          <a:r>
            <a:rPr lang="en-US" sz="1800" b="1" dirty="0">
              <a:solidFill>
                <a:schemeClr val="tx1"/>
              </a:solidFill>
            </a:rPr>
            <a:t> Week Onwards</a:t>
          </a:r>
        </a:p>
        <a:p>
          <a:r>
            <a:rPr lang="en-US" sz="1200" dirty="0">
              <a:solidFill>
                <a:schemeClr val="bg1"/>
              </a:solidFill>
            </a:rPr>
            <a:t>QA &amp; Testing | </a:t>
          </a:r>
        </a:p>
        <a:p>
          <a:r>
            <a:rPr lang="en-US" sz="1200" dirty="0">
              <a:solidFill>
                <a:schemeClr val="bg1"/>
              </a:solidFill>
            </a:rPr>
            <a:t>Hand-over</a:t>
          </a:r>
        </a:p>
      </dgm:t>
    </dgm:pt>
    <dgm:pt modelId="{CFD44A2A-6196-4183-BD05-EDAD10274E96}" type="parTrans" cxnId="{F8ED08C5-C979-4AF2-8E44-32026F324678}">
      <dgm:prSet/>
      <dgm:spPr/>
      <dgm:t>
        <a:bodyPr/>
        <a:lstStyle/>
        <a:p>
          <a:endParaRPr lang="en-US"/>
        </a:p>
      </dgm:t>
    </dgm:pt>
    <dgm:pt modelId="{CA70BEF6-82DA-4218-8FFD-2EF698396984}" type="sibTrans" cxnId="{F8ED08C5-C979-4AF2-8E44-32026F324678}">
      <dgm:prSet/>
      <dgm:spPr/>
      <dgm:t>
        <a:bodyPr/>
        <a:lstStyle/>
        <a:p>
          <a:endParaRPr lang="en-US"/>
        </a:p>
      </dgm:t>
    </dgm:pt>
    <dgm:pt modelId="{EA0C71B3-295C-41F4-8394-778A0ED440C9}" type="pres">
      <dgm:prSet presAssocID="{9DB306B1-95E3-41C3-A350-EED6CFB59F98}" presName="Name0" presStyleCnt="0">
        <dgm:presLayoutVars>
          <dgm:dir/>
          <dgm:resizeHandles val="exact"/>
        </dgm:presLayoutVars>
      </dgm:prSet>
      <dgm:spPr/>
    </dgm:pt>
    <dgm:pt modelId="{48674126-856E-40A2-AED1-66B0EF9F29B2}" type="pres">
      <dgm:prSet presAssocID="{9DB306B1-95E3-41C3-A350-EED6CFB59F98}" presName="arrow" presStyleLbl="bgShp" presStyleIdx="0" presStyleCnt="1" custScaleY="9462" custLinFactNeighborX="-2759" custLinFactNeighborY="415"/>
      <dgm:spPr>
        <a:solidFill>
          <a:schemeClr val="accent3">
            <a:lumMod val="75000"/>
          </a:schemeClr>
        </a:solidFill>
      </dgm:spPr>
    </dgm:pt>
    <dgm:pt modelId="{83EA8674-93CF-4ECA-962C-E32EF3196C72}" type="pres">
      <dgm:prSet presAssocID="{9DB306B1-95E3-41C3-A350-EED6CFB59F98}" presName="points" presStyleCnt="0"/>
      <dgm:spPr/>
    </dgm:pt>
    <dgm:pt modelId="{4EA87744-041F-4546-99B8-AFD0F76E549E}" type="pres">
      <dgm:prSet presAssocID="{CBD49820-2664-44CA-ACF4-23880BCE8556}" presName="compositeA" presStyleCnt="0"/>
      <dgm:spPr/>
    </dgm:pt>
    <dgm:pt modelId="{92555D7C-BA79-40AB-AEB4-9DF6047BAF06}" type="pres">
      <dgm:prSet presAssocID="{CBD49820-2664-44CA-ACF4-23880BCE8556}" presName="textA" presStyleLbl="revTx" presStyleIdx="0" presStyleCnt="6">
        <dgm:presLayoutVars>
          <dgm:bulletEnabled val="1"/>
        </dgm:presLayoutVars>
      </dgm:prSet>
      <dgm:spPr/>
    </dgm:pt>
    <dgm:pt modelId="{1F883994-82B5-4883-84E5-27DEA523696A}" type="pres">
      <dgm:prSet presAssocID="{CBD49820-2664-44CA-ACF4-23880BCE8556}" presName="circleA" presStyleLbl="node1" presStyleIdx="0" presStyleCnt="6" custScaleX="68302" custScaleY="68302"/>
      <dgm:spPr>
        <a:solidFill>
          <a:schemeClr val="bg1"/>
        </a:solidFill>
        <a:ln w="38100">
          <a:solidFill>
            <a:schemeClr val="accent1"/>
          </a:solidFill>
        </a:ln>
      </dgm:spPr>
    </dgm:pt>
    <dgm:pt modelId="{7BDEDF1D-B731-48F3-82E6-549E9F37DDD3}" type="pres">
      <dgm:prSet presAssocID="{CBD49820-2664-44CA-ACF4-23880BCE8556}" presName="spaceA" presStyleCnt="0"/>
      <dgm:spPr/>
    </dgm:pt>
    <dgm:pt modelId="{2B4096E2-5B8D-494C-9868-68BA6E44F7EB}" type="pres">
      <dgm:prSet presAssocID="{C656F4BF-01E0-49BE-BB10-05A9C45E8A13}" presName="space" presStyleCnt="0"/>
      <dgm:spPr/>
    </dgm:pt>
    <dgm:pt modelId="{14D610B3-38C2-44F7-8FD9-40E31945903B}" type="pres">
      <dgm:prSet presAssocID="{065E1936-38FB-4B6B-9E9B-591558151B8A}" presName="compositeB" presStyleCnt="0"/>
      <dgm:spPr/>
    </dgm:pt>
    <dgm:pt modelId="{C0A42F7C-715B-4A79-9828-F6AC332F3146}" type="pres">
      <dgm:prSet presAssocID="{065E1936-38FB-4B6B-9E9B-591558151B8A}" presName="textB" presStyleLbl="revTx" presStyleIdx="1" presStyleCnt="6">
        <dgm:presLayoutVars>
          <dgm:bulletEnabled val="1"/>
        </dgm:presLayoutVars>
      </dgm:prSet>
      <dgm:spPr/>
    </dgm:pt>
    <dgm:pt modelId="{C3811A8C-C5B9-40D6-9371-4FC75134A683}" type="pres">
      <dgm:prSet presAssocID="{065E1936-38FB-4B6B-9E9B-591558151B8A}" presName="circleB" presStyleLbl="node1" presStyleIdx="1" presStyleCnt="6" custScaleX="68302" custScaleY="68302"/>
      <dgm:spPr>
        <a:solidFill>
          <a:schemeClr val="bg1"/>
        </a:solidFill>
        <a:ln w="38100">
          <a:solidFill>
            <a:schemeClr val="accent1"/>
          </a:solidFill>
        </a:ln>
      </dgm:spPr>
    </dgm:pt>
    <dgm:pt modelId="{C56CC229-AA67-4139-B9AD-0F42CCBF65C9}" type="pres">
      <dgm:prSet presAssocID="{065E1936-38FB-4B6B-9E9B-591558151B8A}" presName="spaceB" presStyleCnt="0"/>
      <dgm:spPr/>
    </dgm:pt>
    <dgm:pt modelId="{344176A9-4596-4164-93EE-105F99235EEA}" type="pres">
      <dgm:prSet presAssocID="{89BE528A-91A1-4F6E-BFA7-1ACFBC887604}" presName="space" presStyleCnt="0"/>
      <dgm:spPr/>
    </dgm:pt>
    <dgm:pt modelId="{6D52EC47-EDC5-4D27-9CB9-7B5B93FBBEE1}" type="pres">
      <dgm:prSet presAssocID="{B66FD67A-FD18-4A42-8E47-01EE84191342}" presName="compositeA" presStyleCnt="0"/>
      <dgm:spPr/>
    </dgm:pt>
    <dgm:pt modelId="{D4CDBD6E-3669-4F1C-9CC4-93E35C648322}" type="pres">
      <dgm:prSet presAssocID="{B66FD67A-FD18-4A42-8E47-01EE84191342}" presName="textA" presStyleLbl="revTx" presStyleIdx="2" presStyleCnt="6">
        <dgm:presLayoutVars>
          <dgm:bulletEnabled val="1"/>
        </dgm:presLayoutVars>
      </dgm:prSet>
      <dgm:spPr/>
    </dgm:pt>
    <dgm:pt modelId="{47A22639-27DB-48B6-8C1A-0E49E17D2CAD}" type="pres">
      <dgm:prSet presAssocID="{B66FD67A-FD18-4A42-8E47-01EE84191342}" presName="circleA" presStyleLbl="node1" presStyleIdx="2" presStyleCnt="6" custScaleX="68302" custScaleY="68302"/>
      <dgm:spPr>
        <a:solidFill>
          <a:schemeClr val="bg1"/>
        </a:solidFill>
        <a:ln w="38100">
          <a:solidFill>
            <a:schemeClr val="accent1"/>
          </a:solidFill>
        </a:ln>
      </dgm:spPr>
    </dgm:pt>
    <dgm:pt modelId="{04669B89-305A-4E50-B9C3-9B50EC0CAB61}" type="pres">
      <dgm:prSet presAssocID="{B66FD67A-FD18-4A42-8E47-01EE84191342}" presName="spaceA" presStyleCnt="0"/>
      <dgm:spPr/>
    </dgm:pt>
    <dgm:pt modelId="{8D9FFF2C-2898-47EC-9BFD-28499EE3A7C4}" type="pres">
      <dgm:prSet presAssocID="{029B6F63-0A76-4D7B-AAFB-CA02A1F0B036}" presName="space" presStyleCnt="0"/>
      <dgm:spPr/>
    </dgm:pt>
    <dgm:pt modelId="{394B1C5B-C3CB-4BC4-BEEE-05FF4F4A0DFF}" type="pres">
      <dgm:prSet presAssocID="{D9622692-05D9-4B44-B997-34C482CEAD07}" presName="compositeB" presStyleCnt="0"/>
      <dgm:spPr/>
    </dgm:pt>
    <dgm:pt modelId="{EDA64E7E-39F7-47B6-BE20-7054A81C7ED8}" type="pres">
      <dgm:prSet presAssocID="{D9622692-05D9-4B44-B997-34C482CEAD07}" presName="textB" presStyleLbl="revTx" presStyleIdx="3" presStyleCnt="6">
        <dgm:presLayoutVars>
          <dgm:bulletEnabled val="1"/>
        </dgm:presLayoutVars>
      </dgm:prSet>
      <dgm:spPr/>
    </dgm:pt>
    <dgm:pt modelId="{0B9460AF-9DA8-4898-B704-60496BEF18AE}" type="pres">
      <dgm:prSet presAssocID="{D9622692-05D9-4B44-B997-34C482CEAD07}" presName="circleB" presStyleLbl="node1" presStyleIdx="3" presStyleCnt="6" custScaleX="68302" custScaleY="68302"/>
      <dgm:spPr>
        <a:solidFill>
          <a:schemeClr val="bg1"/>
        </a:solidFill>
        <a:ln w="38100">
          <a:solidFill>
            <a:schemeClr val="accent1"/>
          </a:solidFill>
        </a:ln>
      </dgm:spPr>
    </dgm:pt>
    <dgm:pt modelId="{BFB3F211-7881-4B74-9838-BD092E9281E9}" type="pres">
      <dgm:prSet presAssocID="{D9622692-05D9-4B44-B997-34C482CEAD07}" presName="spaceB" presStyleCnt="0"/>
      <dgm:spPr/>
    </dgm:pt>
    <dgm:pt modelId="{C68236CA-C673-44DE-B2C1-0F893A25329B}" type="pres">
      <dgm:prSet presAssocID="{3581BEFA-4676-46E2-B7AD-446974DCF7F4}" presName="space" presStyleCnt="0"/>
      <dgm:spPr/>
    </dgm:pt>
    <dgm:pt modelId="{7CF55D44-B2A2-435B-B769-F94FB3DBA948}" type="pres">
      <dgm:prSet presAssocID="{8FE3B16D-CB1D-4452-A24F-4DB82B820C1E}" presName="compositeA" presStyleCnt="0"/>
      <dgm:spPr/>
    </dgm:pt>
    <dgm:pt modelId="{D8295B71-D6E8-480C-8501-C468B1927EAA}" type="pres">
      <dgm:prSet presAssocID="{8FE3B16D-CB1D-4452-A24F-4DB82B820C1E}" presName="textA" presStyleLbl="revTx" presStyleIdx="4" presStyleCnt="6">
        <dgm:presLayoutVars>
          <dgm:bulletEnabled val="1"/>
        </dgm:presLayoutVars>
      </dgm:prSet>
      <dgm:spPr/>
    </dgm:pt>
    <dgm:pt modelId="{155E5997-386E-441B-878C-596380EE7AD5}" type="pres">
      <dgm:prSet presAssocID="{8FE3B16D-CB1D-4452-A24F-4DB82B820C1E}" presName="circleA" presStyleLbl="node1" presStyleIdx="4" presStyleCnt="6" custScaleX="68302" custScaleY="68302"/>
      <dgm:spPr>
        <a:solidFill>
          <a:schemeClr val="bg1"/>
        </a:solidFill>
        <a:ln w="38100">
          <a:solidFill>
            <a:schemeClr val="accent1"/>
          </a:solidFill>
        </a:ln>
      </dgm:spPr>
    </dgm:pt>
    <dgm:pt modelId="{CD327EDB-C4BD-4669-8C2B-CCE7A52EEED2}" type="pres">
      <dgm:prSet presAssocID="{8FE3B16D-CB1D-4452-A24F-4DB82B820C1E}" presName="spaceA" presStyleCnt="0"/>
      <dgm:spPr/>
    </dgm:pt>
    <dgm:pt modelId="{4E76E973-FF7B-447B-AB30-7B4C919F6718}" type="pres">
      <dgm:prSet presAssocID="{5349CD23-2C20-4273-8E02-D6D9A6D3A0DC}" presName="space" presStyleCnt="0"/>
      <dgm:spPr/>
    </dgm:pt>
    <dgm:pt modelId="{CC62314D-9D64-46BD-B3D1-36D56D9CC905}" type="pres">
      <dgm:prSet presAssocID="{7D550970-5588-4EBB-B073-463EC6EB05A4}" presName="compositeB" presStyleCnt="0"/>
      <dgm:spPr/>
    </dgm:pt>
    <dgm:pt modelId="{DB943114-31A1-44FC-A853-EEE9901DD889}" type="pres">
      <dgm:prSet presAssocID="{7D550970-5588-4EBB-B073-463EC6EB05A4}" presName="textB" presStyleLbl="revTx" presStyleIdx="5" presStyleCnt="6">
        <dgm:presLayoutVars>
          <dgm:bulletEnabled val="1"/>
        </dgm:presLayoutVars>
      </dgm:prSet>
      <dgm:spPr/>
    </dgm:pt>
    <dgm:pt modelId="{9E2F2A95-FCE2-4B1D-ADB6-0EA0E829C435}" type="pres">
      <dgm:prSet presAssocID="{7D550970-5588-4EBB-B073-463EC6EB05A4}" presName="circleB" presStyleLbl="node1" presStyleIdx="5" presStyleCnt="6" custScaleX="68302" custScaleY="68302"/>
      <dgm:spPr>
        <a:solidFill>
          <a:schemeClr val="bg1"/>
        </a:solidFill>
        <a:ln w="38100">
          <a:solidFill>
            <a:schemeClr val="accent1"/>
          </a:solidFill>
        </a:ln>
      </dgm:spPr>
    </dgm:pt>
    <dgm:pt modelId="{AF70117B-2AA4-42F5-B5B4-D0BD2401D1A8}" type="pres">
      <dgm:prSet presAssocID="{7D550970-5588-4EBB-B073-463EC6EB05A4}" presName="spaceB" presStyleCnt="0"/>
      <dgm:spPr/>
    </dgm:pt>
  </dgm:ptLst>
  <dgm:cxnLst>
    <dgm:cxn modelId="{69C31E16-30A5-411B-B331-AD2E69536E10}" srcId="{9DB306B1-95E3-41C3-A350-EED6CFB59F98}" destId="{065E1936-38FB-4B6B-9E9B-591558151B8A}" srcOrd="1" destOrd="0" parTransId="{4F4D3C12-071A-471C-9E66-10E6159C1799}" sibTransId="{89BE528A-91A1-4F6E-BFA7-1ACFBC887604}"/>
    <dgm:cxn modelId="{F9189423-58EC-411E-A39F-2AF1B23583D4}" type="presOf" srcId="{7D550970-5588-4EBB-B073-463EC6EB05A4}" destId="{DB943114-31A1-44FC-A853-EEE9901DD889}" srcOrd="0" destOrd="0" presId="urn:microsoft.com/office/officeart/2005/8/layout/hProcess11"/>
    <dgm:cxn modelId="{8056DD73-0632-4A62-90FA-598BA77D73B8}" type="presOf" srcId="{8FE3B16D-CB1D-4452-A24F-4DB82B820C1E}" destId="{D8295B71-D6E8-480C-8501-C468B1927EAA}" srcOrd="0" destOrd="0" presId="urn:microsoft.com/office/officeart/2005/8/layout/hProcess11"/>
    <dgm:cxn modelId="{70F80A75-448A-4577-B963-FC9FDA148495}" type="presOf" srcId="{B66FD67A-FD18-4A42-8E47-01EE84191342}" destId="{D4CDBD6E-3669-4F1C-9CC4-93E35C648322}" srcOrd="0" destOrd="0" presId="urn:microsoft.com/office/officeart/2005/8/layout/hProcess11"/>
    <dgm:cxn modelId="{D7879692-7ABF-4277-9747-C41FA94E21DD}" type="presOf" srcId="{D9622692-05D9-4B44-B997-34C482CEAD07}" destId="{EDA64E7E-39F7-47B6-BE20-7054A81C7ED8}" srcOrd="0" destOrd="0" presId="urn:microsoft.com/office/officeart/2005/8/layout/hProcess11"/>
    <dgm:cxn modelId="{57F07CB4-D350-473F-98B0-60B89D812E96}" type="presOf" srcId="{9DB306B1-95E3-41C3-A350-EED6CFB59F98}" destId="{EA0C71B3-295C-41F4-8394-778A0ED440C9}" srcOrd="0" destOrd="0" presId="urn:microsoft.com/office/officeart/2005/8/layout/hProcess11"/>
    <dgm:cxn modelId="{68D0D1BC-B9AA-4E67-950E-DDAC4A425FC7}" srcId="{9DB306B1-95E3-41C3-A350-EED6CFB59F98}" destId="{8FE3B16D-CB1D-4452-A24F-4DB82B820C1E}" srcOrd="4" destOrd="0" parTransId="{24DBCB50-83CD-4AD0-BEAA-B8B6ED5373CA}" sibTransId="{5349CD23-2C20-4273-8E02-D6D9A6D3A0DC}"/>
    <dgm:cxn modelId="{F8ED08C5-C979-4AF2-8E44-32026F324678}" srcId="{9DB306B1-95E3-41C3-A350-EED6CFB59F98}" destId="{7D550970-5588-4EBB-B073-463EC6EB05A4}" srcOrd="5" destOrd="0" parTransId="{CFD44A2A-6196-4183-BD05-EDAD10274E96}" sibTransId="{CA70BEF6-82DA-4218-8FFD-2EF698396984}"/>
    <dgm:cxn modelId="{337CBFCC-A48C-4EE1-904F-548B2DE30345}" type="presOf" srcId="{CBD49820-2664-44CA-ACF4-23880BCE8556}" destId="{92555D7C-BA79-40AB-AEB4-9DF6047BAF06}" srcOrd="0" destOrd="0" presId="urn:microsoft.com/office/officeart/2005/8/layout/hProcess11"/>
    <dgm:cxn modelId="{7CB044DA-54A8-4776-90D7-8344FA7B4815}" srcId="{9DB306B1-95E3-41C3-A350-EED6CFB59F98}" destId="{B66FD67A-FD18-4A42-8E47-01EE84191342}" srcOrd="2" destOrd="0" parTransId="{728FA86D-CA9B-46AB-BC5B-3504B89C7781}" sibTransId="{029B6F63-0A76-4D7B-AAFB-CA02A1F0B036}"/>
    <dgm:cxn modelId="{7B8338E1-28A9-4816-A143-539A378987E0}" srcId="{9DB306B1-95E3-41C3-A350-EED6CFB59F98}" destId="{D9622692-05D9-4B44-B997-34C482CEAD07}" srcOrd="3" destOrd="0" parTransId="{058C97CD-F585-4056-BF73-C06430397079}" sibTransId="{3581BEFA-4676-46E2-B7AD-446974DCF7F4}"/>
    <dgm:cxn modelId="{6E5832E8-5D89-4489-9A4D-A9D67A58A497}" type="presOf" srcId="{065E1936-38FB-4B6B-9E9B-591558151B8A}" destId="{C0A42F7C-715B-4A79-9828-F6AC332F3146}" srcOrd="0" destOrd="0" presId="urn:microsoft.com/office/officeart/2005/8/layout/hProcess11"/>
    <dgm:cxn modelId="{69608FF6-A177-4A85-B0D8-8CCF23DA1551}" srcId="{9DB306B1-95E3-41C3-A350-EED6CFB59F98}" destId="{CBD49820-2664-44CA-ACF4-23880BCE8556}" srcOrd="0" destOrd="0" parTransId="{BA7D1491-B291-41D8-9E9D-1B8CDD45B99F}" sibTransId="{C656F4BF-01E0-49BE-BB10-05A9C45E8A13}"/>
    <dgm:cxn modelId="{C314ACC9-2894-4550-8632-33B4D47733BC}" type="presParOf" srcId="{EA0C71B3-295C-41F4-8394-778A0ED440C9}" destId="{48674126-856E-40A2-AED1-66B0EF9F29B2}" srcOrd="0" destOrd="0" presId="urn:microsoft.com/office/officeart/2005/8/layout/hProcess11"/>
    <dgm:cxn modelId="{236B57D1-1BA2-4B04-8583-924225692671}" type="presParOf" srcId="{EA0C71B3-295C-41F4-8394-778A0ED440C9}" destId="{83EA8674-93CF-4ECA-962C-E32EF3196C72}" srcOrd="1" destOrd="0" presId="urn:microsoft.com/office/officeart/2005/8/layout/hProcess11"/>
    <dgm:cxn modelId="{B9A9B8E2-A194-4A64-93E9-F7CE006CB44C}" type="presParOf" srcId="{83EA8674-93CF-4ECA-962C-E32EF3196C72}" destId="{4EA87744-041F-4546-99B8-AFD0F76E549E}" srcOrd="0" destOrd="0" presId="urn:microsoft.com/office/officeart/2005/8/layout/hProcess11"/>
    <dgm:cxn modelId="{7CA69B1A-B278-4C53-930D-A769C8A9C0C5}" type="presParOf" srcId="{4EA87744-041F-4546-99B8-AFD0F76E549E}" destId="{92555D7C-BA79-40AB-AEB4-9DF6047BAF06}" srcOrd="0" destOrd="0" presId="urn:microsoft.com/office/officeart/2005/8/layout/hProcess11"/>
    <dgm:cxn modelId="{1E485725-057F-4C85-B3F4-D1131C2B209B}" type="presParOf" srcId="{4EA87744-041F-4546-99B8-AFD0F76E549E}" destId="{1F883994-82B5-4883-84E5-27DEA523696A}" srcOrd="1" destOrd="0" presId="urn:microsoft.com/office/officeart/2005/8/layout/hProcess11"/>
    <dgm:cxn modelId="{7FFE09E0-8C64-4D00-A56C-381CB2960422}" type="presParOf" srcId="{4EA87744-041F-4546-99B8-AFD0F76E549E}" destId="{7BDEDF1D-B731-48F3-82E6-549E9F37DDD3}" srcOrd="2" destOrd="0" presId="urn:microsoft.com/office/officeart/2005/8/layout/hProcess11"/>
    <dgm:cxn modelId="{29E80336-2FB1-475D-9F17-E5EE6B0F1C3F}" type="presParOf" srcId="{83EA8674-93CF-4ECA-962C-E32EF3196C72}" destId="{2B4096E2-5B8D-494C-9868-68BA6E44F7EB}" srcOrd="1" destOrd="0" presId="urn:microsoft.com/office/officeart/2005/8/layout/hProcess11"/>
    <dgm:cxn modelId="{13633AB7-6FF8-49A1-81E2-D7E33BE287EC}" type="presParOf" srcId="{83EA8674-93CF-4ECA-962C-E32EF3196C72}" destId="{14D610B3-38C2-44F7-8FD9-40E31945903B}" srcOrd="2" destOrd="0" presId="urn:microsoft.com/office/officeart/2005/8/layout/hProcess11"/>
    <dgm:cxn modelId="{1A29AB4D-7F73-47A2-B784-497ACE9B8DA5}" type="presParOf" srcId="{14D610B3-38C2-44F7-8FD9-40E31945903B}" destId="{C0A42F7C-715B-4A79-9828-F6AC332F3146}" srcOrd="0" destOrd="0" presId="urn:microsoft.com/office/officeart/2005/8/layout/hProcess11"/>
    <dgm:cxn modelId="{1B995ADC-8039-4B02-AB66-891A8B2CAC98}" type="presParOf" srcId="{14D610B3-38C2-44F7-8FD9-40E31945903B}" destId="{C3811A8C-C5B9-40D6-9371-4FC75134A683}" srcOrd="1" destOrd="0" presId="urn:microsoft.com/office/officeart/2005/8/layout/hProcess11"/>
    <dgm:cxn modelId="{444F7CBF-3FD1-4747-BF58-A25FBF22494B}" type="presParOf" srcId="{14D610B3-38C2-44F7-8FD9-40E31945903B}" destId="{C56CC229-AA67-4139-B9AD-0F42CCBF65C9}" srcOrd="2" destOrd="0" presId="urn:microsoft.com/office/officeart/2005/8/layout/hProcess11"/>
    <dgm:cxn modelId="{7A041772-F4B5-443F-AF8E-F35C1678946B}" type="presParOf" srcId="{83EA8674-93CF-4ECA-962C-E32EF3196C72}" destId="{344176A9-4596-4164-93EE-105F99235EEA}" srcOrd="3" destOrd="0" presId="urn:microsoft.com/office/officeart/2005/8/layout/hProcess11"/>
    <dgm:cxn modelId="{04D8A939-19E9-42E6-99F1-367DB41A6EFA}" type="presParOf" srcId="{83EA8674-93CF-4ECA-962C-E32EF3196C72}" destId="{6D52EC47-EDC5-4D27-9CB9-7B5B93FBBEE1}" srcOrd="4" destOrd="0" presId="urn:microsoft.com/office/officeart/2005/8/layout/hProcess11"/>
    <dgm:cxn modelId="{84C9C0C5-D352-4C1E-93EB-466CEEE9BB8F}" type="presParOf" srcId="{6D52EC47-EDC5-4D27-9CB9-7B5B93FBBEE1}" destId="{D4CDBD6E-3669-4F1C-9CC4-93E35C648322}" srcOrd="0" destOrd="0" presId="urn:microsoft.com/office/officeart/2005/8/layout/hProcess11"/>
    <dgm:cxn modelId="{5A4DC39D-3CF1-4B3D-880C-9F5ED3B1B86D}" type="presParOf" srcId="{6D52EC47-EDC5-4D27-9CB9-7B5B93FBBEE1}" destId="{47A22639-27DB-48B6-8C1A-0E49E17D2CAD}" srcOrd="1" destOrd="0" presId="urn:microsoft.com/office/officeart/2005/8/layout/hProcess11"/>
    <dgm:cxn modelId="{374C72E2-6CED-4CB4-AE78-3F1FC1106A31}" type="presParOf" srcId="{6D52EC47-EDC5-4D27-9CB9-7B5B93FBBEE1}" destId="{04669B89-305A-4E50-B9C3-9B50EC0CAB61}" srcOrd="2" destOrd="0" presId="urn:microsoft.com/office/officeart/2005/8/layout/hProcess11"/>
    <dgm:cxn modelId="{C56C07A4-CBAC-4D8A-9473-ABBF9CFCDECF}" type="presParOf" srcId="{83EA8674-93CF-4ECA-962C-E32EF3196C72}" destId="{8D9FFF2C-2898-47EC-9BFD-28499EE3A7C4}" srcOrd="5" destOrd="0" presId="urn:microsoft.com/office/officeart/2005/8/layout/hProcess11"/>
    <dgm:cxn modelId="{AD064F41-0606-4425-94A3-C09C75D68F84}" type="presParOf" srcId="{83EA8674-93CF-4ECA-962C-E32EF3196C72}" destId="{394B1C5B-C3CB-4BC4-BEEE-05FF4F4A0DFF}" srcOrd="6" destOrd="0" presId="urn:microsoft.com/office/officeart/2005/8/layout/hProcess11"/>
    <dgm:cxn modelId="{F4168EBE-395E-4A9D-96F4-1228E45D0660}" type="presParOf" srcId="{394B1C5B-C3CB-4BC4-BEEE-05FF4F4A0DFF}" destId="{EDA64E7E-39F7-47B6-BE20-7054A81C7ED8}" srcOrd="0" destOrd="0" presId="urn:microsoft.com/office/officeart/2005/8/layout/hProcess11"/>
    <dgm:cxn modelId="{1CD57EC5-8D21-4FD4-B7D4-AA1CADD88639}" type="presParOf" srcId="{394B1C5B-C3CB-4BC4-BEEE-05FF4F4A0DFF}" destId="{0B9460AF-9DA8-4898-B704-60496BEF18AE}" srcOrd="1" destOrd="0" presId="urn:microsoft.com/office/officeart/2005/8/layout/hProcess11"/>
    <dgm:cxn modelId="{D390DFB6-ABEB-4F5D-ADDA-C71256D12FC4}" type="presParOf" srcId="{394B1C5B-C3CB-4BC4-BEEE-05FF4F4A0DFF}" destId="{BFB3F211-7881-4B74-9838-BD092E9281E9}" srcOrd="2" destOrd="0" presId="urn:microsoft.com/office/officeart/2005/8/layout/hProcess11"/>
    <dgm:cxn modelId="{17AD371C-3846-4E38-9F95-97C35AA86DE4}" type="presParOf" srcId="{83EA8674-93CF-4ECA-962C-E32EF3196C72}" destId="{C68236CA-C673-44DE-B2C1-0F893A25329B}" srcOrd="7" destOrd="0" presId="urn:microsoft.com/office/officeart/2005/8/layout/hProcess11"/>
    <dgm:cxn modelId="{B4C7D7CA-8B8F-4487-9188-429A2BA75091}" type="presParOf" srcId="{83EA8674-93CF-4ECA-962C-E32EF3196C72}" destId="{7CF55D44-B2A2-435B-B769-F94FB3DBA948}" srcOrd="8" destOrd="0" presId="urn:microsoft.com/office/officeart/2005/8/layout/hProcess11"/>
    <dgm:cxn modelId="{7458796B-94EE-4D69-B894-5391AA87E29C}" type="presParOf" srcId="{7CF55D44-B2A2-435B-B769-F94FB3DBA948}" destId="{D8295B71-D6E8-480C-8501-C468B1927EAA}" srcOrd="0" destOrd="0" presId="urn:microsoft.com/office/officeart/2005/8/layout/hProcess11"/>
    <dgm:cxn modelId="{205DAB58-9956-45EB-931B-46A0F2DD9B4E}" type="presParOf" srcId="{7CF55D44-B2A2-435B-B769-F94FB3DBA948}" destId="{155E5997-386E-441B-878C-596380EE7AD5}" srcOrd="1" destOrd="0" presId="urn:microsoft.com/office/officeart/2005/8/layout/hProcess11"/>
    <dgm:cxn modelId="{CAD798F8-8564-4C36-899D-A9D58ADFA5A8}" type="presParOf" srcId="{7CF55D44-B2A2-435B-B769-F94FB3DBA948}" destId="{CD327EDB-C4BD-4669-8C2B-CCE7A52EEED2}" srcOrd="2" destOrd="0" presId="urn:microsoft.com/office/officeart/2005/8/layout/hProcess11"/>
    <dgm:cxn modelId="{9A783828-A28E-4AB1-826B-858631467469}" type="presParOf" srcId="{83EA8674-93CF-4ECA-962C-E32EF3196C72}" destId="{4E76E973-FF7B-447B-AB30-7B4C919F6718}" srcOrd="9" destOrd="0" presId="urn:microsoft.com/office/officeart/2005/8/layout/hProcess11"/>
    <dgm:cxn modelId="{FC458214-EE94-4034-978B-974628473FDC}" type="presParOf" srcId="{83EA8674-93CF-4ECA-962C-E32EF3196C72}" destId="{CC62314D-9D64-46BD-B3D1-36D56D9CC905}" srcOrd="10" destOrd="0" presId="urn:microsoft.com/office/officeart/2005/8/layout/hProcess11"/>
    <dgm:cxn modelId="{85BB5832-17AC-4A5A-AD73-2AD65DB36DA2}" type="presParOf" srcId="{CC62314D-9D64-46BD-B3D1-36D56D9CC905}" destId="{DB943114-31A1-44FC-A853-EEE9901DD889}" srcOrd="0" destOrd="0" presId="urn:microsoft.com/office/officeart/2005/8/layout/hProcess11"/>
    <dgm:cxn modelId="{E67FB7B7-0FA2-4D6B-A259-992C97F7D365}" type="presParOf" srcId="{CC62314D-9D64-46BD-B3D1-36D56D9CC905}" destId="{9E2F2A95-FCE2-4B1D-ADB6-0EA0E829C435}" srcOrd="1" destOrd="0" presId="urn:microsoft.com/office/officeart/2005/8/layout/hProcess11"/>
    <dgm:cxn modelId="{E052F7B9-C2AF-43A4-B3C1-30DA286A6E9D}" type="presParOf" srcId="{CC62314D-9D64-46BD-B3D1-36D56D9CC905}" destId="{AF70117B-2AA4-42F5-B5B4-D0BD2401D1A8}" srcOrd="2" destOrd="0" presId="urn:microsoft.com/office/officeart/2005/8/layout/hProcess1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C9FF93-CDFA-464A-A75F-C45C1317BB84}">
      <dsp:nvSpPr>
        <dsp:cNvPr id="0" name=""/>
        <dsp:cNvSpPr/>
      </dsp:nvSpPr>
      <dsp:spPr>
        <a:xfrm>
          <a:off x="667" y="0"/>
          <a:ext cx="1736783" cy="3548540"/>
        </a:xfrm>
        <a:prstGeom prst="roundRect">
          <a:avLst>
            <a:gd name="adj" fmla="val 10000"/>
          </a:avLst>
        </a:prstGeom>
        <a:solidFill>
          <a:schemeClr val="bg2"/>
        </a:solidFill>
        <a:ln>
          <a:noFill/>
        </a:ln>
        <a:effectLst/>
      </dsp:spPr>
      <dsp:style>
        <a:lnRef idx="0">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tx2"/>
              </a:solidFill>
              <a:cs typeface="Arial" panose="020B0604020202020204" pitchFamily="34" charset="0"/>
            </a:rPr>
            <a:t>Benefits</a:t>
          </a:r>
          <a:endParaRPr lang="en-US" sz="1600" kern="1200" dirty="0"/>
        </a:p>
      </dsp:txBody>
      <dsp:txXfrm>
        <a:off x="667" y="0"/>
        <a:ext cx="1736783" cy="1064562"/>
      </dsp:txXfrm>
    </dsp:sp>
    <dsp:sp modelId="{103CEA5E-5250-4639-9E00-38A3A72ED0AE}">
      <dsp:nvSpPr>
        <dsp:cNvPr id="0" name=""/>
        <dsp:cNvSpPr/>
      </dsp:nvSpPr>
      <dsp:spPr>
        <a:xfrm>
          <a:off x="174346" y="1064648"/>
          <a:ext cx="1389426" cy="516946"/>
        </a:xfrm>
        <a:prstGeom prst="roundRect">
          <a:avLst>
            <a:gd name="adj" fmla="val 10000"/>
          </a:avLst>
        </a:prstGeom>
        <a:solidFill>
          <a:schemeClr val="bg1"/>
        </a:solid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0955" rIns="27940" bIns="20955" numCol="1" spcCol="1270" anchor="ctr" anchorCtr="0">
          <a:noAutofit/>
        </a:bodyPr>
        <a:lstStyle/>
        <a:p>
          <a:pPr marL="0" lvl="0" indent="0" algn="ctr" defTabSz="466725">
            <a:lnSpc>
              <a:spcPct val="90000"/>
            </a:lnSpc>
            <a:spcBef>
              <a:spcPct val="0"/>
            </a:spcBef>
            <a:spcAft>
              <a:spcPct val="35000"/>
            </a:spcAft>
            <a:buNone/>
          </a:pPr>
          <a:r>
            <a:rPr lang="en-US" sz="1050" kern="1200" dirty="0">
              <a:solidFill>
                <a:schemeClr val="tx2"/>
              </a:solidFill>
              <a:cs typeface="Arial" panose="020B0604020202020204" pitchFamily="34" charset="0"/>
            </a:rPr>
            <a:t>Simple and Modern</a:t>
          </a:r>
          <a:endParaRPr lang="en-US" sz="1050" kern="1200" dirty="0">
            <a:solidFill>
              <a:schemeClr val="tx2"/>
            </a:solidFill>
          </a:endParaRPr>
        </a:p>
      </dsp:txBody>
      <dsp:txXfrm>
        <a:off x="189487" y="1079789"/>
        <a:ext cx="1359144" cy="486664"/>
      </dsp:txXfrm>
    </dsp:sp>
    <dsp:sp modelId="{F9442A7B-D862-45EF-AD5E-9A485DD285DC}">
      <dsp:nvSpPr>
        <dsp:cNvPr id="0" name=""/>
        <dsp:cNvSpPr/>
      </dsp:nvSpPr>
      <dsp:spPr>
        <a:xfrm>
          <a:off x="174346" y="1661125"/>
          <a:ext cx="1389426" cy="516946"/>
        </a:xfrm>
        <a:prstGeom prst="roundRect">
          <a:avLst>
            <a:gd name="adj" fmla="val 10000"/>
          </a:avLst>
        </a:prstGeom>
        <a:solidFill>
          <a:schemeClr val="bg1"/>
        </a:solid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0955" rIns="27940" bIns="20955" numCol="1" spcCol="1270" anchor="ctr" anchorCtr="0">
          <a:noAutofit/>
        </a:bodyPr>
        <a:lstStyle/>
        <a:p>
          <a:pPr marL="0" lvl="0" indent="0" algn="ctr" defTabSz="466725">
            <a:lnSpc>
              <a:spcPct val="90000"/>
            </a:lnSpc>
            <a:spcBef>
              <a:spcPct val="0"/>
            </a:spcBef>
            <a:spcAft>
              <a:spcPct val="35000"/>
            </a:spcAft>
            <a:buNone/>
          </a:pPr>
          <a:r>
            <a:rPr lang="en-US" sz="1050" kern="1200" dirty="0">
              <a:solidFill>
                <a:schemeClr val="tx2"/>
              </a:solidFill>
              <a:cs typeface="Arial" panose="020B0604020202020204" pitchFamily="34" charset="0"/>
            </a:rPr>
            <a:t>Easy to Use</a:t>
          </a:r>
          <a:endParaRPr lang="en-US" sz="1050" kern="1200" dirty="0">
            <a:solidFill>
              <a:schemeClr val="tx2"/>
            </a:solidFill>
          </a:endParaRPr>
        </a:p>
      </dsp:txBody>
      <dsp:txXfrm>
        <a:off x="189487" y="1676266"/>
        <a:ext cx="1359144" cy="486664"/>
      </dsp:txXfrm>
    </dsp:sp>
    <dsp:sp modelId="{115FDD17-3BBD-40F9-A7DF-15CABE7FE409}">
      <dsp:nvSpPr>
        <dsp:cNvPr id="0" name=""/>
        <dsp:cNvSpPr/>
      </dsp:nvSpPr>
      <dsp:spPr>
        <a:xfrm>
          <a:off x="174346" y="2257602"/>
          <a:ext cx="1389426" cy="516946"/>
        </a:xfrm>
        <a:prstGeom prst="roundRect">
          <a:avLst>
            <a:gd name="adj" fmla="val 10000"/>
          </a:avLst>
        </a:prstGeom>
        <a:solidFill>
          <a:schemeClr val="bg1"/>
        </a:solid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0955" rIns="27940" bIns="20955" numCol="1" spcCol="1270" anchor="ctr" anchorCtr="0">
          <a:noAutofit/>
        </a:bodyPr>
        <a:lstStyle/>
        <a:p>
          <a:pPr marL="0" lvl="0" indent="0" algn="ctr" defTabSz="466725">
            <a:lnSpc>
              <a:spcPct val="90000"/>
            </a:lnSpc>
            <a:spcBef>
              <a:spcPct val="0"/>
            </a:spcBef>
            <a:spcAft>
              <a:spcPct val="35000"/>
            </a:spcAft>
            <a:buNone/>
          </a:pPr>
          <a:r>
            <a:rPr lang="en-US" sz="1050" kern="1200" dirty="0">
              <a:solidFill>
                <a:schemeClr val="tx2"/>
              </a:solidFill>
            </a:rPr>
            <a:t>Access your Data Anywhere/Anytime</a:t>
          </a:r>
        </a:p>
      </dsp:txBody>
      <dsp:txXfrm>
        <a:off x="189487" y="2272743"/>
        <a:ext cx="1359144" cy="486664"/>
      </dsp:txXfrm>
    </dsp:sp>
    <dsp:sp modelId="{45A6A965-9598-417E-9FE7-9420FC64036A}">
      <dsp:nvSpPr>
        <dsp:cNvPr id="0" name=""/>
        <dsp:cNvSpPr/>
      </dsp:nvSpPr>
      <dsp:spPr>
        <a:xfrm>
          <a:off x="174346" y="2854079"/>
          <a:ext cx="1389426" cy="516946"/>
        </a:xfrm>
        <a:prstGeom prst="roundRect">
          <a:avLst>
            <a:gd name="adj" fmla="val 10000"/>
          </a:avLst>
        </a:prstGeom>
        <a:solidFill>
          <a:schemeClr val="bg2"/>
        </a:solid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0955" rIns="27940" bIns="20955" numCol="1" spcCol="1270" anchor="ctr" anchorCtr="0">
          <a:noAutofit/>
        </a:bodyPr>
        <a:lstStyle/>
        <a:p>
          <a:pPr marL="0" lvl="0" indent="0" algn="ctr" defTabSz="466725">
            <a:lnSpc>
              <a:spcPct val="90000"/>
            </a:lnSpc>
            <a:spcBef>
              <a:spcPct val="0"/>
            </a:spcBef>
            <a:spcAft>
              <a:spcPct val="35000"/>
            </a:spcAft>
            <a:buNone/>
          </a:pPr>
          <a:r>
            <a:rPr lang="en-US" sz="1050" kern="1200" dirty="0">
              <a:solidFill>
                <a:schemeClr val="tx2"/>
              </a:solidFill>
            </a:rPr>
            <a:t> </a:t>
          </a:r>
        </a:p>
      </dsp:txBody>
      <dsp:txXfrm>
        <a:off x="189487" y="2869220"/>
        <a:ext cx="1359144" cy="486664"/>
      </dsp:txXfrm>
    </dsp:sp>
    <dsp:sp modelId="{44F8A94C-ADB8-4FBD-8B5A-EE7E35D75EE7}">
      <dsp:nvSpPr>
        <dsp:cNvPr id="0" name=""/>
        <dsp:cNvSpPr/>
      </dsp:nvSpPr>
      <dsp:spPr>
        <a:xfrm>
          <a:off x="1867710" y="0"/>
          <a:ext cx="1736783" cy="3548540"/>
        </a:xfrm>
        <a:prstGeom prst="roundRect">
          <a:avLst>
            <a:gd name="adj" fmla="val 10000"/>
          </a:avLst>
        </a:prstGeom>
        <a:solidFill>
          <a:schemeClr val="bg2"/>
        </a:solidFill>
        <a:ln>
          <a:noFill/>
        </a:ln>
        <a:effectLst/>
      </dsp:spPr>
      <dsp:style>
        <a:lnRef idx="0">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tx2"/>
              </a:solidFill>
              <a:cs typeface="Arial" panose="020B0604020202020204" pitchFamily="34" charset="0"/>
            </a:rPr>
            <a:t>Key Features</a:t>
          </a:r>
          <a:endParaRPr lang="en-US" sz="1600" kern="1200" dirty="0"/>
        </a:p>
      </dsp:txBody>
      <dsp:txXfrm>
        <a:off x="1867710" y="0"/>
        <a:ext cx="1736783" cy="1064562"/>
      </dsp:txXfrm>
    </dsp:sp>
    <dsp:sp modelId="{80619A5E-3149-4A6A-8CC9-E452CACC118D}">
      <dsp:nvSpPr>
        <dsp:cNvPr id="0" name=""/>
        <dsp:cNvSpPr/>
      </dsp:nvSpPr>
      <dsp:spPr>
        <a:xfrm>
          <a:off x="2041388" y="1064865"/>
          <a:ext cx="1389426" cy="697146"/>
        </a:xfrm>
        <a:prstGeom prst="roundRect">
          <a:avLst>
            <a:gd name="adj" fmla="val 10000"/>
          </a:avLst>
        </a:prstGeom>
        <a:solidFill>
          <a:schemeClr val="bg1"/>
        </a:solid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0955" rIns="27940" bIns="20955" numCol="1" spcCol="1270" anchor="ctr" anchorCtr="0">
          <a:noAutofit/>
        </a:bodyPr>
        <a:lstStyle/>
        <a:p>
          <a:pPr marL="0" lvl="0" indent="0" algn="ctr" defTabSz="466725">
            <a:lnSpc>
              <a:spcPct val="90000"/>
            </a:lnSpc>
            <a:spcBef>
              <a:spcPct val="0"/>
            </a:spcBef>
            <a:spcAft>
              <a:spcPct val="35000"/>
            </a:spcAft>
            <a:buNone/>
          </a:pPr>
          <a:r>
            <a:rPr lang="en-US" sz="1050" kern="1200" dirty="0">
              <a:solidFill>
                <a:schemeClr val="tx2"/>
              </a:solidFill>
            </a:rPr>
            <a:t>Register User and </a:t>
          </a:r>
        </a:p>
        <a:p>
          <a:pPr marL="0" lvl="0" indent="0" algn="ctr" defTabSz="466725">
            <a:lnSpc>
              <a:spcPct val="90000"/>
            </a:lnSpc>
            <a:spcBef>
              <a:spcPct val="0"/>
            </a:spcBef>
            <a:spcAft>
              <a:spcPct val="35000"/>
            </a:spcAft>
            <a:buNone/>
          </a:pPr>
          <a:r>
            <a:rPr lang="en-US" sz="1050" kern="1200" dirty="0">
              <a:solidFill>
                <a:schemeClr val="tx2"/>
              </a:solidFill>
            </a:rPr>
            <a:t>Log-in to Access</a:t>
          </a:r>
        </a:p>
      </dsp:txBody>
      <dsp:txXfrm>
        <a:off x="2061807" y="1085284"/>
        <a:ext cx="1348588" cy="656308"/>
      </dsp:txXfrm>
    </dsp:sp>
    <dsp:sp modelId="{000CFD3F-5AEB-4803-8AC3-658347500CC2}">
      <dsp:nvSpPr>
        <dsp:cNvPr id="0" name=""/>
        <dsp:cNvSpPr/>
      </dsp:nvSpPr>
      <dsp:spPr>
        <a:xfrm>
          <a:off x="2041388" y="1869264"/>
          <a:ext cx="1389426" cy="697146"/>
        </a:xfrm>
        <a:prstGeom prst="roundRect">
          <a:avLst>
            <a:gd name="adj" fmla="val 10000"/>
          </a:avLst>
        </a:prstGeom>
        <a:solidFill>
          <a:schemeClr val="bg1"/>
        </a:solid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0955" rIns="27940" bIns="20955" numCol="1" spcCol="1270" anchor="ctr" anchorCtr="0">
          <a:noAutofit/>
        </a:bodyPr>
        <a:lstStyle/>
        <a:p>
          <a:pPr marL="0" lvl="0" indent="0" algn="ctr" defTabSz="466725">
            <a:lnSpc>
              <a:spcPct val="90000"/>
            </a:lnSpc>
            <a:spcBef>
              <a:spcPct val="0"/>
            </a:spcBef>
            <a:spcAft>
              <a:spcPct val="35000"/>
            </a:spcAft>
            <a:buNone/>
          </a:pPr>
          <a:r>
            <a:rPr lang="en-US" sz="1050" kern="1200" dirty="0">
              <a:solidFill>
                <a:schemeClr val="tx2"/>
              </a:solidFill>
            </a:rPr>
            <a:t>Built using HTM, CSS, Bootstrap, PHP, JavaScript &amp; MySQL</a:t>
          </a:r>
        </a:p>
      </dsp:txBody>
      <dsp:txXfrm>
        <a:off x="2061807" y="1889683"/>
        <a:ext cx="1348588" cy="656308"/>
      </dsp:txXfrm>
    </dsp:sp>
    <dsp:sp modelId="{B141C6B4-22BD-40B9-A028-74CD3F8BBE78}">
      <dsp:nvSpPr>
        <dsp:cNvPr id="0" name=""/>
        <dsp:cNvSpPr/>
      </dsp:nvSpPr>
      <dsp:spPr>
        <a:xfrm>
          <a:off x="2041388" y="2673663"/>
          <a:ext cx="1389426" cy="697146"/>
        </a:xfrm>
        <a:prstGeom prst="roundRect">
          <a:avLst>
            <a:gd name="adj" fmla="val 10000"/>
          </a:avLst>
        </a:prstGeom>
        <a:solidFill>
          <a:schemeClr val="bg1"/>
        </a:solid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0955" rIns="27940" bIns="20955" numCol="1" spcCol="1270" anchor="ctr" anchorCtr="0">
          <a:noAutofit/>
        </a:bodyPr>
        <a:lstStyle/>
        <a:p>
          <a:pPr marL="0" lvl="0" indent="0" algn="ctr" defTabSz="466725">
            <a:lnSpc>
              <a:spcPct val="90000"/>
            </a:lnSpc>
            <a:spcBef>
              <a:spcPct val="0"/>
            </a:spcBef>
            <a:spcAft>
              <a:spcPct val="35000"/>
            </a:spcAft>
            <a:buNone/>
          </a:pPr>
          <a:r>
            <a:rPr lang="en-US" sz="1050" kern="1200" dirty="0">
              <a:solidFill>
                <a:schemeClr val="tx2"/>
              </a:solidFill>
            </a:rPr>
            <a:t>Scalable Web Application</a:t>
          </a:r>
        </a:p>
      </dsp:txBody>
      <dsp:txXfrm>
        <a:off x="2061807" y="2694082"/>
        <a:ext cx="1348588" cy="656308"/>
      </dsp:txXfrm>
    </dsp:sp>
    <dsp:sp modelId="{EF468167-C67C-49C2-839A-C622F06CAB6F}">
      <dsp:nvSpPr>
        <dsp:cNvPr id="0" name=""/>
        <dsp:cNvSpPr/>
      </dsp:nvSpPr>
      <dsp:spPr>
        <a:xfrm>
          <a:off x="3734752" y="0"/>
          <a:ext cx="1736783" cy="3548540"/>
        </a:xfrm>
        <a:prstGeom prst="roundRect">
          <a:avLst>
            <a:gd name="adj" fmla="val 10000"/>
          </a:avLst>
        </a:prstGeom>
        <a:solidFill>
          <a:schemeClr val="bg2"/>
        </a:solidFill>
        <a:ln>
          <a:noFill/>
        </a:ln>
        <a:effectLst/>
      </dsp:spPr>
      <dsp:style>
        <a:lnRef idx="0">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tx2"/>
              </a:solidFill>
              <a:cs typeface="Arial" panose="020B0604020202020204" pitchFamily="34" charset="0"/>
            </a:rPr>
            <a:t>Experience</a:t>
          </a:r>
          <a:endParaRPr lang="en-US" sz="1600" kern="1200" dirty="0"/>
        </a:p>
      </dsp:txBody>
      <dsp:txXfrm>
        <a:off x="3734752" y="0"/>
        <a:ext cx="1736783" cy="1064562"/>
      </dsp:txXfrm>
    </dsp:sp>
    <dsp:sp modelId="{827D641A-6E1B-462B-82A1-481C9617923D}">
      <dsp:nvSpPr>
        <dsp:cNvPr id="0" name=""/>
        <dsp:cNvSpPr/>
      </dsp:nvSpPr>
      <dsp:spPr>
        <a:xfrm>
          <a:off x="3908430" y="1064865"/>
          <a:ext cx="1389426" cy="697146"/>
        </a:xfrm>
        <a:prstGeom prst="roundRect">
          <a:avLst>
            <a:gd name="adj" fmla="val 10000"/>
          </a:avLst>
        </a:prstGeom>
        <a:solidFill>
          <a:schemeClr val="bg1"/>
        </a:solid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0955" rIns="27940" bIns="20955" numCol="1" spcCol="1270" anchor="ctr" anchorCtr="0">
          <a:noAutofit/>
        </a:bodyPr>
        <a:lstStyle/>
        <a:p>
          <a:pPr marL="0" lvl="0" indent="0" algn="ctr" defTabSz="466725">
            <a:lnSpc>
              <a:spcPct val="90000"/>
            </a:lnSpc>
            <a:spcBef>
              <a:spcPct val="0"/>
            </a:spcBef>
            <a:spcAft>
              <a:spcPct val="35000"/>
            </a:spcAft>
            <a:buNone/>
          </a:pPr>
          <a:r>
            <a:rPr lang="en-US" sz="1050" kern="1200" dirty="0">
              <a:solidFill>
                <a:schemeClr val="tx2"/>
              </a:solidFill>
              <a:cs typeface="Arial" panose="020B0604020202020204" pitchFamily="34" charset="0"/>
            </a:rPr>
            <a:t>Sync Across Devices and Responsive</a:t>
          </a:r>
          <a:endParaRPr lang="en-US" sz="1050" kern="1200" dirty="0">
            <a:solidFill>
              <a:schemeClr val="tx2"/>
            </a:solidFill>
          </a:endParaRPr>
        </a:p>
      </dsp:txBody>
      <dsp:txXfrm>
        <a:off x="3928849" y="1085284"/>
        <a:ext cx="1348588" cy="656308"/>
      </dsp:txXfrm>
    </dsp:sp>
    <dsp:sp modelId="{913ED80F-749A-4D6D-9FF6-2B22F5135659}">
      <dsp:nvSpPr>
        <dsp:cNvPr id="0" name=""/>
        <dsp:cNvSpPr/>
      </dsp:nvSpPr>
      <dsp:spPr>
        <a:xfrm>
          <a:off x="3908430" y="1869264"/>
          <a:ext cx="1389426" cy="697146"/>
        </a:xfrm>
        <a:prstGeom prst="roundRect">
          <a:avLst>
            <a:gd name="adj" fmla="val 10000"/>
          </a:avLst>
        </a:prstGeom>
        <a:solidFill>
          <a:schemeClr val="bg1"/>
        </a:solid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0955" rIns="27940" bIns="20955" numCol="1" spcCol="1270" anchor="ctr" anchorCtr="0">
          <a:noAutofit/>
        </a:bodyPr>
        <a:lstStyle/>
        <a:p>
          <a:pPr marL="0" lvl="0" indent="0" algn="ctr" defTabSz="466725">
            <a:lnSpc>
              <a:spcPct val="90000"/>
            </a:lnSpc>
            <a:spcBef>
              <a:spcPct val="0"/>
            </a:spcBef>
            <a:spcAft>
              <a:spcPct val="35000"/>
            </a:spcAft>
            <a:buNone/>
          </a:pPr>
          <a:r>
            <a:rPr lang="en-US" sz="1050" kern="1200" dirty="0">
              <a:solidFill>
                <a:schemeClr val="tx2"/>
              </a:solidFill>
              <a:cs typeface="Arial" panose="020B0604020202020204" pitchFamily="34" charset="0"/>
            </a:rPr>
            <a:t>Contains both Static and Dynamic Web Pages</a:t>
          </a:r>
          <a:endParaRPr lang="en-US" sz="1050" kern="1200" dirty="0">
            <a:solidFill>
              <a:schemeClr val="tx2"/>
            </a:solidFill>
          </a:endParaRPr>
        </a:p>
      </dsp:txBody>
      <dsp:txXfrm>
        <a:off x="3928849" y="1889683"/>
        <a:ext cx="1348588" cy="656308"/>
      </dsp:txXfrm>
    </dsp:sp>
    <dsp:sp modelId="{DAF08508-6895-4B5B-8F0A-4D58A2121B51}">
      <dsp:nvSpPr>
        <dsp:cNvPr id="0" name=""/>
        <dsp:cNvSpPr/>
      </dsp:nvSpPr>
      <dsp:spPr>
        <a:xfrm>
          <a:off x="3908430" y="2673663"/>
          <a:ext cx="1389426" cy="697146"/>
        </a:xfrm>
        <a:prstGeom prst="roundRect">
          <a:avLst>
            <a:gd name="adj" fmla="val 10000"/>
          </a:avLst>
        </a:prstGeom>
        <a:solidFill>
          <a:schemeClr val="bg1"/>
        </a:solid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0955" rIns="27940" bIns="20955" numCol="1" spcCol="1270" anchor="ctr" anchorCtr="0">
          <a:noAutofit/>
        </a:bodyPr>
        <a:lstStyle/>
        <a:p>
          <a:pPr marL="0" lvl="0" indent="0" algn="ctr" defTabSz="466725">
            <a:lnSpc>
              <a:spcPct val="90000"/>
            </a:lnSpc>
            <a:spcBef>
              <a:spcPct val="0"/>
            </a:spcBef>
            <a:spcAft>
              <a:spcPct val="35000"/>
            </a:spcAft>
            <a:buNone/>
          </a:pPr>
          <a:r>
            <a:rPr lang="en-US" sz="1050" kern="1200" dirty="0">
              <a:solidFill>
                <a:schemeClr val="tx2"/>
              </a:solidFill>
            </a:rPr>
            <a:t>Widely utilized Relational Database Functionality</a:t>
          </a:r>
        </a:p>
      </dsp:txBody>
      <dsp:txXfrm>
        <a:off x="3928849" y="2694082"/>
        <a:ext cx="1348588" cy="65630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4E6E73-A3C8-4495-927B-8AADA5A74297}">
      <dsp:nvSpPr>
        <dsp:cNvPr id="0" name=""/>
        <dsp:cNvSpPr/>
      </dsp:nvSpPr>
      <dsp:spPr>
        <a:xfrm rot="5400000">
          <a:off x="-1123324" y="2205425"/>
          <a:ext cx="2430000" cy="179149"/>
        </a:xfrm>
        <a:prstGeom prst="corner">
          <a:avLst>
            <a:gd name="adj1" fmla="val 1000"/>
            <a:gd name="adj2" fmla="val 1000"/>
          </a:avLst>
        </a:prstGeom>
        <a:solidFill>
          <a:schemeClr val="lt1">
            <a:hueOff val="0"/>
            <a:satOff val="0"/>
            <a:lumOff val="0"/>
            <a:alphaOff val="0"/>
          </a:schemeClr>
        </a:solidFill>
        <a:ln w="22225" cap="rnd" cmpd="sng" algn="ctr">
          <a:solidFill>
            <a:schemeClr val="accent1"/>
          </a:solidFill>
          <a:prstDash val="solid"/>
        </a:ln>
        <a:effectLst/>
      </dsp:spPr>
      <dsp:style>
        <a:lnRef idx="2">
          <a:scrgbClr r="0" g="0" b="0"/>
        </a:lnRef>
        <a:fillRef idx="1">
          <a:scrgbClr r="0" g="0" b="0"/>
        </a:fillRef>
        <a:effectRef idx="0">
          <a:scrgbClr r="0" g="0" b="0"/>
        </a:effectRef>
        <a:fontRef idx="minor"/>
      </dsp:style>
    </dsp:sp>
    <dsp:sp modelId="{CA3A6A4E-2D39-41D2-A6B1-B590D0C452D2}">
      <dsp:nvSpPr>
        <dsp:cNvPr id="0" name=""/>
        <dsp:cNvSpPr/>
      </dsp:nvSpPr>
      <dsp:spPr>
        <a:xfrm>
          <a:off x="2100" y="3510000"/>
          <a:ext cx="2239374" cy="810000"/>
        </a:xfrm>
        <a:prstGeom prst="homePlate">
          <a:avLst>
            <a:gd name="adj" fmla="val 25000"/>
          </a:avLst>
        </a:prstGeom>
        <a:solidFill>
          <a:schemeClr val="accent1"/>
        </a:solidFill>
        <a:ln w="22225" cap="rnd" cmpd="sng" algn="ctr">
          <a:solidFill>
            <a:schemeClr val="accent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0" tIns="254000" rIns="127000" bIns="254000" numCol="1" spcCol="1270" anchor="ctr" anchorCtr="0">
          <a:noAutofit/>
        </a:bodyPr>
        <a:lstStyle/>
        <a:p>
          <a:pPr marL="0" lvl="0" indent="0" algn="ctr" defTabSz="889000">
            <a:lnSpc>
              <a:spcPct val="90000"/>
            </a:lnSpc>
            <a:spcBef>
              <a:spcPct val="0"/>
            </a:spcBef>
            <a:spcAft>
              <a:spcPct val="35000"/>
            </a:spcAft>
            <a:buNone/>
          </a:pPr>
          <a:r>
            <a:rPr lang="en-US" sz="2000" b="1" kern="1200" dirty="0">
              <a:effectLst>
                <a:outerShdw blurRad="50800" dist="38100" dir="2700000" algn="tl" rotWithShape="0">
                  <a:schemeClr val="tx1">
                    <a:alpha val="50000"/>
                  </a:schemeClr>
                </a:outerShdw>
              </a:effectLst>
              <a:latin typeface="+mj-lt"/>
            </a:rPr>
            <a:t>STAGE 01</a:t>
          </a:r>
        </a:p>
      </dsp:txBody>
      <dsp:txXfrm>
        <a:off x="2100" y="3510000"/>
        <a:ext cx="2138124" cy="810000"/>
      </dsp:txXfrm>
    </dsp:sp>
    <dsp:sp modelId="{810D7AA7-A541-4507-BE7F-36CCF210089F}">
      <dsp:nvSpPr>
        <dsp:cNvPr id="0" name=""/>
        <dsp:cNvSpPr/>
      </dsp:nvSpPr>
      <dsp:spPr>
        <a:xfrm>
          <a:off x="181250" y="1187489"/>
          <a:ext cx="1818372" cy="18063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8000" tIns="648000" rIns="288000" bIns="0" numCol="1" spcCol="1270" anchor="t" anchorCtr="0">
          <a:noAutofit/>
        </a:bodyPr>
        <a:lstStyle/>
        <a:p>
          <a:pPr marL="0" lvl="0" indent="0" algn="l" defTabSz="533400">
            <a:lnSpc>
              <a:spcPts val="1500"/>
            </a:lnSpc>
            <a:spcBef>
              <a:spcPct val="0"/>
            </a:spcBef>
            <a:spcAft>
              <a:spcPts val="0"/>
            </a:spcAft>
            <a:buNone/>
          </a:pPr>
          <a:r>
            <a:rPr lang="en-US" sz="1200" kern="1200" dirty="0">
              <a:solidFill>
                <a:schemeClr val="tx2"/>
              </a:solidFill>
            </a:rPr>
            <a:t>Kick-off Meeting</a:t>
          </a:r>
        </a:p>
        <a:p>
          <a:pPr marL="0" lvl="0" indent="0" algn="l" defTabSz="533400">
            <a:lnSpc>
              <a:spcPts val="1500"/>
            </a:lnSpc>
            <a:spcBef>
              <a:spcPct val="0"/>
            </a:spcBef>
            <a:spcAft>
              <a:spcPts val="0"/>
            </a:spcAft>
            <a:buNone/>
          </a:pPr>
          <a:r>
            <a:rPr lang="en-US" sz="1200" kern="1200" dirty="0">
              <a:solidFill>
                <a:schemeClr val="tx2"/>
              </a:solidFill>
            </a:rPr>
            <a:t>Project Planning</a:t>
          </a:r>
        </a:p>
        <a:p>
          <a:pPr marL="0" lvl="0" indent="0" algn="l" defTabSz="533400">
            <a:lnSpc>
              <a:spcPts val="1500"/>
            </a:lnSpc>
            <a:spcBef>
              <a:spcPct val="0"/>
            </a:spcBef>
            <a:spcAft>
              <a:spcPts val="0"/>
            </a:spcAft>
            <a:buNone/>
          </a:pPr>
          <a:r>
            <a:rPr lang="en-US" sz="1200" kern="1200" dirty="0">
              <a:solidFill>
                <a:schemeClr val="tx2"/>
              </a:solidFill>
            </a:rPr>
            <a:t>Preparation of Project Tracker</a:t>
          </a:r>
        </a:p>
        <a:p>
          <a:pPr marL="0" lvl="0" indent="0" algn="l" defTabSz="533400">
            <a:lnSpc>
              <a:spcPts val="1500"/>
            </a:lnSpc>
            <a:spcBef>
              <a:spcPct val="0"/>
            </a:spcBef>
            <a:spcAft>
              <a:spcPts val="0"/>
            </a:spcAft>
            <a:buNone/>
          </a:pPr>
          <a:r>
            <a:rPr lang="en-US" sz="1200" kern="1200" dirty="0">
              <a:solidFill>
                <a:schemeClr val="tx2"/>
              </a:solidFill>
            </a:rPr>
            <a:t>Gather Potential Customer Requirements</a:t>
          </a:r>
        </a:p>
      </dsp:txBody>
      <dsp:txXfrm>
        <a:off x="181250" y="1187489"/>
        <a:ext cx="1818372" cy="1806356"/>
      </dsp:txXfrm>
    </dsp:sp>
    <dsp:sp modelId="{E41E7729-FD3F-426D-804C-45BD60BD762D}">
      <dsp:nvSpPr>
        <dsp:cNvPr id="0" name=""/>
        <dsp:cNvSpPr/>
      </dsp:nvSpPr>
      <dsp:spPr>
        <a:xfrm rot="5400000">
          <a:off x="1004081" y="2205425"/>
          <a:ext cx="2430000" cy="179149"/>
        </a:xfrm>
        <a:prstGeom prst="corner">
          <a:avLst>
            <a:gd name="adj1" fmla="val 1000"/>
            <a:gd name="adj2" fmla="val 1000"/>
          </a:avLst>
        </a:prstGeom>
        <a:solidFill>
          <a:schemeClr val="lt1">
            <a:hueOff val="0"/>
            <a:satOff val="0"/>
            <a:lumOff val="0"/>
            <a:alphaOff val="0"/>
          </a:schemeClr>
        </a:solidFill>
        <a:ln w="22225" cap="rnd" cmpd="sng" algn="ctr">
          <a:solidFill>
            <a:schemeClr val="accent2"/>
          </a:solidFill>
          <a:prstDash val="solid"/>
        </a:ln>
        <a:effectLst/>
      </dsp:spPr>
      <dsp:style>
        <a:lnRef idx="2">
          <a:scrgbClr r="0" g="0" b="0"/>
        </a:lnRef>
        <a:fillRef idx="1">
          <a:scrgbClr r="0" g="0" b="0"/>
        </a:fillRef>
        <a:effectRef idx="0">
          <a:scrgbClr r="0" g="0" b="0"/>
        </a:effectRef>
        <a:fontRef idx="minor"/>
      </dsp:style>
    </dsp:sp>
    <dsp:sp modelId="{6C46E586-0364-4C52-98F9-74A7ACD803D1}">
      <dsp:nvSpPr>
        <dsp:cNvPr id="0" name=""/>
        <dsp:cNvSpPr/>
      </dsp:nvSpPr>
      <dsp:spPr>
        <a:xfrm>
          <a:off x="2129506" y="3510000"/>
          <a:ext cx="2239374" cy="810000"/>
        </a:xfrm>
        <a:prstGeom prst="chevron">
          <a:avLst>
            <a:gd name="adj" fmla="val 25000"/>
          </a:avLst>
        </a:prstGeom>
        <a:solidFill>
          <a:schemeClr val="accent2"/>
        </a:solidFill>
        <a:ln w="22225" cap="rnd" cmpd="sng" algn="ctr">
          <a:solidFill>
            <a:schemeClr val="accent2"/>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0" tIns="254000" rIns="127000" bIns="254000" numCol="1" spcCol="1270" anchor="ctr" anchorCtr="0">
          <a:noAutofit/>
        </a:bodyPr>
        <a:lstStyle/>
        <a:p>
          <a:pPr marL="0" lvl="0" indent="0" algn="ctr" defTabSz="889000">
            <a:lnSpc>
              <a:spcPct val="90000"/>
            </a:lnSpc>
            <a:spcBef>
              <a:spcPct val="0"/>
            </a:spcBef>
            <a:spcAft>
              <a:spcPct val="35000"/>
            </a:spcAft>
            <a:buNone/>
          </a:pPr>
          <a:r>
            <a:rPr lang="en-US" sz="2000" b="1" kern="1200" dirty="0">
              <a:effectLst>
                <a:outerShdw blurRad="50800" dist="38100" dir="2700000" algn="tl" rotWithShape="0">
                  <a:schemeClr val="tx1">
                    <a:alpha val="50000"/>
                  </a:schemeClr>
                </a:outerShdw>
              </a:effectLst>
              <a:latin typeface="+mj-lt"/>
            </a:rPr>
            <a:t>STAGE 02</a:t>
          </a:r>
        </a:p>
      </dsp:txBody>
      <dsp:txXfrm>
        <a:off x="2332006" y="3510000"/>
        <a:ext cx="1834374" cy="810000"/>
      </dsp:txXfrm>
    </dsp:sp>
    <dsp:sp modelId="{5E07F9E4-149C-4A89-848F-4ABDD305F0C5}">
      <dsp:nvSpPr>
        <dsp:cNvPr id="0" name=""/>
        <dsp:cNvSpPr/>
      </dsp:nvSpPr>
      <dsp:spPr>
        <a:xfrm>
          <a:off x="2308656" y="1187489"/>
          <a:ext cx="1818372" cy="18063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8000" tIns="648000" rIns="288000" bIns="0" numCol="1" spcCol="1270" anchor="t" anchorCtr="0">
          <a:noAutofit/>
        </a:bodyPr>
        <a:lstStyle/>
        <a:p>
          <a:pPr marL="0" lvl="0" indent="0" algn="l" defTabSz="533400">
            <a:lnSpc>
              <a:spcPts val="1500"/>
            </a:lnSpc>
            <a:spcBef>
              <a:spcPct val="0"/>
            </a:spcBef>
            <a:spcAft>
              <a:spcPct val="35000"/>
            </a:spcAft>
            <a:buNone/>
          </a:pPr>
          <a:r>
            <a:rPr lang="en-US" sz="1200" kern="1200" dirty="0">
              <a:solidFill>
                <a:schemeClr val="tx2"/>
              </a:solidFill>
            </a:rPr>
            <a:t>Prepare Headers and Relationships for Database</a:t>
          </a:r>
        </a:p>
        <a:p>
          <a:pPr marL="0" lvl="0" indent="0" algn="l" defTabSz="533400">
            <a:lnSpc>
              <a:spcPts val="1500"/>
            </a:lnSpc>
            <a:spcBef>
              <a:spcPct val="0"/>
            </a:spcBef>
            <a:spcAft>
              <a:spcPct val="35000"/>
            </a:spcAft>
            <a:buNone/>
          </a:pPr>
          <a:r>
            <a:rPr lang="en-US" sz="1200" kern="1200" dirty="0">
              <a:solidFill>
                <a:schemeClr val="tx2"/>
              </a:solidFill>
            </a:rPr>
            <a:t>Set-up Database Tables and Columns</a:t>
          </a:r>
        </a:p>
        <a:p>
          <a:pPr marL="0" lvl="0" indent="0" algn="l" defTabSz="533400">
            <a:lnSpc>
              <a:spcPts val="1500"/>
            </a:lnSpc>
            <a:spcBef>
              <a:spcPct val="0"/>
            </a:spcBef>
            <a:spcAft>
              <a:spcPct val="35000"/>
            </a:spcAft>
            <a:buNone/>
          </a:pPr>
          <a:r>
            <a:rPr lang="en-US" sz="1200" kern="1200" dirty="0">
              <a:solidFill>
                <a:schemeClr val="tx2"/>
              </a:solidFill>
            </a:rPr>
            <a:t>Wireframing</a:t>
          </a:r>
        </a:p>
      </dsp:txBody>
      <dsp:txXfrm>
        <a:off x="2308656" y="1187489"/>
        <a:ext cx="1818372" cy="1806356"/>
      </dsp:txXfrm>
    </dsp:sp>
    <dsp:sp modelId="{473F2067-7126-4D56-A328-5A8CFD3D8D52}">
      <dsp:nvSpPr>
        <dsp:cNvPr id="0" name=""/>
        <dsp:cNvSpPr/>
      </dsp:nvSpPr>
      <dsp:spPr>
        <a:xfrm rot="5400000">
          <a:off x="3131487" y="2205425"/>
          <a:ext cx="2430000" cy="179149"/>
        </a:xfrm>
        <a:prstGeom prst="corner">
          <a:avLst>
            <a:gd name="adj1" fmla="val 1000"/>
            <a:gd name="adj2" fmla="val 1000"/>
          </a:avLst>
        </a:prstGeom>
        <a:solidFill>
          <a:schemeClr val="lt1">
            <a:hueOff val="0"/>
            <a:satOff val="0"/>
            <a:lumOff val="0"/>
            <a:alphaOff val="0"/>
          </a:schemeClr>
        </a:solidFill>
        <a:ln w="22225" cap="rnd" cmpd="sng" algn="ctr">
          <a:solidFill>
            <a:schemeClr val="accent3"/>
          </a:solidFill>
          <a:prstDash val="solid"/>
        </a:ln>
        <a:effectLst/>
      </dsp:spPr>
      <dsp:style>
        <a:lnRef idx="2">
          <a:scrgbClr r="0" g="0" b="0"/>
        </a:lnRef>
        <a:fillRef idx="1">
          <a:scrgbClr r="0" g="0" b="0"/>
        </a:fillRef>
        <a:effectRef idx="0">
          <a:scrgbClr r="0" g="0" b="0"/>
        </a:effectRef>
        <a:fontRef idx="minor"/>
      </dsp:style>
    </dsp:sp>
    <dsp:sp modelId="{7A0B5EFC-88FB-4ED5-994F-D5F6584C2293}">
      <dsp:nvSpPr>
        <dsp:cNvPr id="0" name=""/>
        <dsp:cNvSpPr/>
      </dsp:nvSpPr>
      <dsp:spPr>
        <a:xfrm>
          <a:off x="4256912" y="3510000"/>
          <a:ext cx="2239374" cy="810000"/>
        </a:xfrm>
        <a:prstGeom prst="chevron">
          <a:avLst>
            <a:gd name="adj" fmla="val 25000"/>
          </a:avLst>
        </a:prstGeom>
        <a:solidFill>
          <a:schemeClr val="accent3"/>
        </a:solidFill>
        <a:ln w="22225" cap="rnd" cmpd="sng" algn="ctr">
          <a:solidFill>
            <a:schemeClr val="accent3"/>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0" tIns="254000" rIns="127000" bIns="254000" numCol="1" spcCol="1270" anchor="ctr" anchorCtr="0">
          <a:noAutofit/>
        </a:bodyPr>
        <a:lstStyle/>
        <a:p>
          <a:pPr marL="0" lvl="0" indent="0" algn="ctr" defTabSz="889000">
            <a:lnSpc>
              <a:spcPct val="90000"/>
            </a:lnSpc>
            <a:spcBef>
              <a:spcPct val="0"/>
            </a:spcBef>
            <a:spcAft>
              <a:spcPct val="35000"/>
            </a:spcAft>
            <a:buNone/>
          </a:pPr>
          <a:r>
            <a:rPr lang="en-US" sz="2000" b="1" kern="1200" dirty="0">
              <a:effectLst>
                <a:outerShdw blurRad="50800" dist="38100" dir="2700000" algn="tl" rotWithShape="0">
                  <a:schemeClr val="tx1">
                    <a:alpha val="50000"/>
                  </a:schemeClr>
                </a:outerShdw>
              </a:effectLst>
              <a:latin typeface="+mj-lt"/>
            </a:rPr>
            <a:t>STAGE 03</a:t>
          </a:r>
        </a:p>
      </dsp:txBody>
      <dsp:txXfrm>
        <a:off x="4459412" y="3510000"/>
        <a:ext cx="1834374" cy="810000"/>
      </dsp:txXfrm>
    </dsp:sp>
    <dsp:sp modelId="{FD7B29F2-0D66-4B4B-BC8A-82DA23575305}">
      <dsp:nvSpPr>
        <dsp:cNvPr id="0" name=""/>
        <dsp:cNvSpPr/>
      </dsp:nvSpPr>
      <dsp:spPr>
        <a:xfrm>
          <a:off x="4436062" y="1187489"/>
          <a:ext cx="1818372" cy="18063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8000" tIns="648000" rIns="288000" bIns="0" numCol="1" spcCol="1270" anchor="t" anchorCtr="0">
          <a:noAutofit/>
        </a:bodyPr>
        <a:lstStyle/>
        <a:p>
          <a:pPr marL="0" lvl="0" indent="0" algn="l" defTabSz="533400">
            <a:lnSpc>
              <a:spcPts val="1500"/>
            </a:lnSpc>
            <a:spcBef>
              <a:spcPct val="0"/>
            </a:spcBef>
            <a:spcAft>
              <a:spcPct val="35000"/>
            </a:spcAft>
            <a:buNone/>
          </a:pPr>
          <a:r>
            <a:rPr lang="en-US" sz="1200" kern="1200" dirty="0">
              <a:solidFill>
                <a:schemeClr val="tx2"/>
              </a:solidFill>
            </a:rPr>
            <a:t>Start of Coding for Static Pages</a:t>
          </a:r>
        </a:p>
        <a:p>
          <a:pPr marL="0" lvl="0" indent="0" algn="l" defTabSz="533400">
            <a:lnSpc>
              <a:spcPts val="1500"/>
            </a:lnSpc>
            <a:spcBef>
              <a:spcPct val="0"/>
            </a:spcBef>
            <a:spcAft>
              <a:spcPct val="35000"/>
            </a:spcAft>
            <a:buNone/>
          </a:pPr>
          <a:r>
            <a:rPr lang="en-US" sz="1200" kern="1200" dirty="0">
              <a:solidFill>
                <a:schemeClr val="tx2"/>
              </a:solidFill>
            </a:rPr>
            <a:t>Set-up Connection of DB.</a:t>
          </a:r>
        </a:p>
        <a:p>
          <a:pPr marL="0" lvl="0" indent="0" algn="l" defTabSz="533400">
            <a:lnSpc>
              <a:spcPts val="1500"/>
            </a:lnSpc>
            <a:spcBef>
              <a:spcPct val="0"/>
            </a:spcBef>
            <a:spcAft>
              <a:spcPct val="35000"/>
            </a:spcAft>
            <a:buNone/>
          </a:pPr>
          <a:r>
            <a:rPr lang="en-US" sz="1200" kern="1200" dirty="0">
              <a:solidFill>
                <a:schemeClr val="tx2"/>
              </a:solidFill>
            </a:rPr>
            <a:t>Create Forms</a:t>
          </a:r>
        </a:p>
        <a:p>
          <a:pPr marL="0" lvl="0" indent="0" algn="l" defTabSz="533400">
            <a:lnSpc>
              <a:spcPts val="1500"/>
            </a:lnSpc>
            <a:spcBef>
              <a:spcPct val="0"/>
            </a:spcBef>
            <a:spcAft>
              <a:spcPct val="35000"/>
            </a:spcAft>
            <a:buNone/>
          </a:pPr>
          <a:r>
            <a:rPr lang="en-US" sz="1200" kern="1200" dirty="0">
              <a:solidFill>
                <a:schemeClr val="tx2"/>
              </a:solidFill>
            </a:rPr>
            <a:t>Create Sitemap</a:t>
          </a:r>
        </a:p>
      </dsp:txBody>
      <dsp:txXfrm>
        <a:off x="4436062" y="1187489"/>
        <a:ext cx="1818372" cy="1806356"/>
      </dsp:txXfrm>
    </dsp:sp>
    <dsp:sp modelId="{7BF6E820-C6E3-4E2C-BB23-ADF9AD641C6B}">
      <dsp:nvSpPr>
        <dsp:cNvPr id="0" name=""/>
        <dsp:cNvSpPr/>
      </dsp:nvSpPr>
      <dsp:spPr>
        <a:xfrm rot="5400000">
          <a:off x="5258893" y="2205425"/>
          <a:ext cx="2430000" cy="179149"/>
        </a:xfrm>
        <a:prstGeom prst="corner">
          <a:avLst>
            <a:gd name="adj1" fmla="val 1000"/>
            <a:gd name="adj2" fmla="val 1000"/>
          </a:avLst>
        </a:prstGeom>
        <a:solidFill>
          <a:schemeClr val="lt1">
            <a:hueOff val="0"/>
            <a:satOff val="0"/>
            <a:lumOff val="0"/>
            <a:alphaOff val="0"/>
          </a:schemeClr>
        </a:solidFill>
        <a:ln w="22225" cap="rnd" cmpd="sng" algn="ctr">
          <a:solidFill>
            <a:schemeClr val="accent4"/>
          </a:solidFill>
          <a:prstDash val="solid"/>
        </a:ln>
        <a:effectLst/>
      </dsp:spPr>
      <dsp:style>
        <a:lnRef idx="2">
          <a:scrgbClr r="0" g="0" b="0"/>
        </a:lnRef>
        <a:fillRef idx="1">
          <a:scrgbClr r="0" g="0" b="0"/>
        </a:fillRef>
        <a:effectRef idx="0">
          <a:scrgbClr r="0" g="0" b="0"/>
        </a:effectRef>
        <a:fontRef idx="minor"/>
      </dsp:style>
    </dsp:sp>
    <dsp:sp modelId="{B8046455-4EBB-40A8-838B-B584850A8B8E}">
      <dsp:nvSpPr>
        <dsp:cNvPr id="0" name=""/>
        <dsp:cNvSpPr/>
      </dsp:nvSpPr>
      <dsp:spPr>
        <a:xfrm>
          <a:off x="6384318" y="3510000"/>
          <a:ext cx="2239374" cy="810000"/>
        </a:xfrm>
        <a:prstGeom prst="chevron">
          <a:avLst>
            <a:gd name="adj" fmla="val 25000"/>
          </a:avLst>
        </a:prstGeom>
        <a:solidFill>
          <a:schemeClr val="accent4"/>
        </a:solidFill>
        <a:ln w="22225" cap="rnd" cmpd="sng" algn="ctr">
          <a:solidFill>
            <a:schemeClr val="accent4"/>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0" tIns="254000" rIns="127000" bIns="254000" numCol="1" spcCol="1270" anchor="ctr" anchorCtr="0">
          <a:noAutofit/>
        </a:bodyPr>
        <a:lstStyle/>
        <a:p>
          <a:pPr marL="0" lvl="0" indent="0" algn="ctr" defTabSz="889000">
            <a:lnSpc>
              <a:spcPct val="90000"/>
            </a:lnSpc>
            <a:spcBef>
              <a:spcPct val="0"/>
            </a:spcBef>
            <a:spcAft>
              <a:spcPct val="35000"/>
            </a:spcAft>
            <a:buNone/>
          </a:pPr>
          <a:r>
            <a:rPr lang="en-US" sz="2000" b="1" kern="1200" dirty="0">
              <a:effectLst>
                <a:outerShdw blurRad="50800" dist="38100" dir="2700000" algn="tl" rotWithShape="0">
                  <a:schemeClr val="tx1">
                    <a:alpha val="50000"/>
                  </a:schemeClr>
                </a:outerShdw>
              </a:effectLst>
              <a:latin typeface="+mj-lt"/>
            </a:rPr>
            <a:t>STAGE 04</a:t>
          </a:r>
          <a:endParaRPr lang="ru-RU" sz="2000" b="1" kern="1200" dirty="0">
            <a:effectLst>
              <a:outerShdw blurRad="50800" dist="38100" dir="2700000" algn="tl" rotWithShape="0">
                <a:schemeClr val="tx1">
                  <a:alpha val="50000"/>
                </a:schemeClr>
              </a:outerShdw>
            </a:effectLst>
            <a:latin typeface="+mj-lt"/>
          </a:endParaRPr>
        </a:p>
      </dsp:txBody>
      <dsp:txXfrm>
        <a:off x="6586818" y="3510000"/>
        <a:ext cx="1834374" cy="810000"/>
      </dsp:txXfrm>
    </dsp:sp>
    <dsp:sp modelId="{1D84544C-5924-422B-9546-A86AE4927E4C}">
      <dsp:nvSpPr>
        <dsp:cNvPr id="0" name=""/>
        <dsp:cNvSpPr/>
      </dsp:nvSpPr>
      <dsp:spPr>
        <a:xfrm>
          <a:off x="6563468" y="1187489"/>
          <a:ext cx="1818372" cy="18063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8000" tIns="648000" rIns="288000" bIns="0" numCol="1" spcCol="1270" anchor="t" anchorCtr="0">
          <a:noAutofit/>
        </a:bodyPr>
        <a:lstStyle/>
        <a:p>
          <a:pPr marL="0" lvl="0" indent="0" algn="l" defTabSz="533400">
            <a:lnSpc>
              <a:spcPts val="1500"/>
            </a:lnSpc>
            <a:spcBef>
              <a:spcPct val="0"/>
            </a:spcBef>
            <a:spcAft>
              <a:spcPts val="0"/>
            </a:spcAft>
            <a:buNone/>
          </a:pPr>
          <a:r>
            <a:rPr lang="en-US" sz="1200" kern="1200" dirty="0">
              <a:solidFill>
                <a:srgbClr val="666666"/>
              </a:solidFill>
              <a:latin typeface="+mn-lt"/>
              <a:ea typeface="+mn-ea"/>
              <a:cs typeface="+mn-cs"/>
            </a:rPr>
            <a:t>Start Backend Coding and testing</a:t>
          </a:r>
        </a:p>
        <a:p>
          <a:pPr marL="0" lvl="0" indent="0" algn="l" defTabSz="533400">
            <a:lnSpc>
              <a:spcPts val="1500"/>
            </a:lnSpc>
            <a:spcBef>
              <a:spcPct val="0"/>
            </a:spcBef>
            <a:spcAft>
              <a:spcPts val="0"/>
            </a:spcAft>
            <a:buNone/>
          </a:pPr>
          <a:r>
            <a:rPr lang="en-US" sz="1200" kern="1200" dirty="0">
              <a:solidFill>
                <a:srgbClr val="666666"/>
              </a:solidFill>
              <a:latin typeface="+mn-lt"/>
              <a:ea typeface="+mn-ea"/>
              <a:cs typeface="+mn-cs"/>
            </a:rPr>
            <a:t>Improve Layout Designs</a:t>
          </a:r>
        </a:p>
        <a:p>
          <a:pPr marL="0" lvl="0" indent="0" algn="l" defTabSz="533400">
            <a:lnSpc>
              <a:spcPts val="1500"/>
            </a:lnSpc>
            <a:spcBef>
              <a:spcPct val="0"/>
            </a:spcBef>
            <a:spcAft>
              <a:spcPts val="0"/>
            </a:spcAft>
            <a:buNone/>
          </a:pPr>
          <a:r>
            <a:rPr lang="en-US" sz="1200" kern="1200" dirty="0">
              <a:solidFill>
                <a:srgbClr val="666666"/>
              </a:solidFill>
              <a:latin typeface="+mn-lt"/>
              <a:ea typeface="+mn-ea"/>
              <a:cs typeface="+mn-cs"/>
            </a:rPr>
            <a:t>Initial Testing of All Functionalities</a:t>
          </a:r>
        </a:p>
        <a:p>
          <a:pPr marL="0" lvl="0" indent="0" algn="l" defTabSz="533400">
            <a:lnSpc>
              <a:spcPts val="1500"/>
            </a:lnSpc>
            <a:spcBef>
              <a:spcPct val="0"/>
            </a:spcBef>
            <a:spcAft>
              <a:spcPts val="0"/>
            </a:spcAft>
            <a:buNone/>
          </a:pPr>
          <a:endParaRPr lang="en-US" sz="1200" kern="1200" dirty="0">
            <a:solidFill>
              <a:srgbClr val="666666"/>
            </a:solidFill>
            <a:latin typeface="+mn-lt"/>
            <a:ea typeface="+mn-ea"/>
            <a:cs typeface="+mn-cs"/>
          </a:endParaRPr>
        </a:p>
      </dsp:txBody>
      <dsp:txXfrm>
        <a:off x="6563468" y="1187489"/>
        <a:ext cx="1818372" cy="1806356"/>
      </dsp:txXfrm>
    </dsp:sp>
    <dsp:sp modelId="{0EE416CF-D8AE-41BD-BF35-9148040E1274}">
      <dsp:nvSpPr>
        <dsp:cNvPr id="0" name=""/>
        <dsp:cNvSpPr/>
      </dsp:nvSpPr>
      <dsp:spPr>
        <a:xfrm rot="5400000">
          <a:off x="7386299" y="2205425"/>
          <a:ext cx="2430000" cy="179149"/>
        </a:xfrm>
        <a:prstGeom prst="corner">
          <a:avLst>
            <a:gd name="adj1" fmla="val 1000"/>
            <a:gd name="adj2" fmla="val 1000"/>
          </a:avLst>
        </a:prstGeom>
        <a:solidFill>
          <a:schemeClr val="lt1">
            <a:hueOff val="0"/>
            <a:satOff val="0"/>
            <a:lumOff val="0"/>
            <a:alphaOff val="0"/>
          </a:schemeClr>
        </a:solidFill>
        <a:ln w="22225" cap="rnd" cmpd="sng" algn="ctr">
          <a:solidFill>
            <a:schemeClr val="accent5"/>
          </a:solidFill>
          <a:prstDash val="solid"/>
        </a:ln>
        <a:effectLst/>
      </dsp:spPr>
      <dsp:style>
        <a:lnRef idx="2">
          <a:scrgbClr r="0" g="0" b="0"/>
        </a:lnRef>
        <a:fillRef idx="1">
          <a:scrgbClr r="0" g="0" b="0"/>
        </a:fillRef>
        <a:effectRef idx="0">
          <a:scrgbClr r="0" g="0" b="0"/>
        </a:effectRef>
        <a:fontRef idx="minor"/>
      </dsp:style>
    </dsp:sp>
    <dsp:sp modelId="{559A9A18-D6AE-4459-8C7F-A17CAB50744A}">
      <dsp:nvSpPr>
        <dsp:cNvPr id="0" name=""/>
        <dsp:cNvSpPr/>
      </dsp:nvSpPr>
      <dsp:spPr>
        <a:xfrm>
          <a:off x="8511724" y="3510000"/>
          <a:ext cx="2239374" cy="810000"/>
        </a:xfrm>
        <a:prstGeom prst="chevron">
          <a:avLst>
            <a:gd name="adj" fmla="val 25000"/>
          </a:avLst>
        </a:prstGeom>
        <a:solidFill>
          <a:schemeClr val="accent5"/>
        </a:solidFill>
        <a:ln w="22225" cap="rnd" cmpd="sng" algn="ctr">
          <a:solidFill>
            <a:schemeClr val="accent5"/>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0" tIns="254000" rIns="127000" bIns="254000" numCol="1" spcCol="1270" anchor="ctr" anchorCtr="0">
          <a:noAutofit/>
        </a:bodyPr>
        <a:lstStyle/>
        <a:p>
          <a:pPr marL="0" lvl="0" indent="0" algn="ctr" defTabSz="889000">
            <a:lnSpc>
              <a:spcPct val="90000"/>
            </a:lnSpc>
            <a:spcBef>
              <a:spcPct val="0"/>
            </a:spcBef>
            <a:spcAft>
              <a:spcPct val="35000"/>
            </a:spcAft>
            <a:buNone/>
          </a:pPr>
          <a:r>
            <a:rPr lang="en-US" sz="2000" b="1" kern="1200" dirty="0">
              <a:effectLst>
                <a:outerShdw blurRad="50800" dist="38100" dir="2700000" algn="tl" rotWithShape="0">
                  <a:schemeClr val="tx1">
                    <a:alpha val="50000"/>
                  </a:schemeClr>
                </a:outerShdw>
              </a:effectLst>
              <a:latin typeface="+mj-lt"/>
            </a:rPr>
            <a:t>STAGE 05</a:t>
          </a:r>
          <a:endParaRPr lang="ru-RU" sz="2000" b="1" kern="1200" dirty="0">
            <a:effectLst>
              <a:outerShdw blurRad="50800" dist="38100" dir="2700000" algn="tl" rotWithShape="0">
                <a:schemeClr val="tx1">
                  <a:alpha val="50000"/>
                </a:schemeClr>
              </a:outerShdw>
            </a:effectLst>
            <a:latin typeface="+mj-lt"/>
          </a:endParaRPr>
        </a:p>
      </dsp:txBody>
      <dsp:txXfrm>
        <a:off x="8714224" y="3510000"/>
        <a:ext cx="1834374" cy="810000"/>
      </dsp:txXfrm>
    </dsp:sp>
    <dsp:sp modelId="{7F54B493-FCA8-4A1F-A2B1-FCB26CA9C396}">
      <dsp:nvSpPr>
        <dsp:cNvPr id="0" name=""/>
        <dsp:cNvSpPr/>
      </dsp:nvSpPr>
      <dsp:spPr>
        <a:xfrm>
          <a:off x="8690874" y="1187489"/>
          <a:ext cx="1818372" cy="18063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8000" tIns="648000" rIns="288000" bIns="0" numCol="1" spcCol="1270" anchor="t" anchorCtr="0">
          <a:noAutofit/>
        </a:bodyPr>
        <a:lstStyle/>
        <a:p>
          <a:pPr marL="0" lvl="0" indent="0" algn="l" defTabSz="533400">
            <a:lnSpc>
              <a:spcPts val="1500"/>
            </a:lnSpc>
            <a:spcBef>
              <a:spcPct val="0"/>
            </a:spcBef>
            <a:spcAft>
              <a:spcPts val="0"/>
            </a:spcAft>
            <a:buNone/>
          </a:pPr>
          <a:r>
            <a:rPr lang="en-US" sz="1200" kern="1200" dirty="0">
              <a:solidFill>
                <a:srgbClr val="666666"/>
              </a:solidFill>
              <a:latin typeface="+mn-lt"/>
              <a:ea typeface="+mn-ea"/>
              <a:cs typeface="+mn-cs"/>
            </a:rPr>
            <a:t>Final Testing and Debugging</a:t>
          </a:r>
        </a:p>
        <a:p>
          <a:pPr marL="0" lvl="0" indent="0" algn="l" defTabSz="533400">
            <a:lnSpc>
              <a:spcPts val="1500"/>
            </a:lnSpc>
            <a:spcBef>
              <a:spcPct val="0"/>
            </a:spcBef>
            <a:spcAft>
              <a:spcPts val="0"/>
            </a:spcAft>
            <a:buNone/>
          </a:pPr>
          <a:r>
            <a:rPr lang="en-US" sz="1200" kern="1200" dirty="0">
              <a:solidFill>
                <a:srgbClr val="666666"/>
              </a:solidFill>
              <a:latin typeface="+mn-lt"/>
              <a:ea typeface="+mn-ea"/>
              <a:cs typeface="+mn-cs"/>
            </a:rPr>
            <a:t>Preparation of Project Presentation</a:t>
          </a:r>
        </a:p>
        <a:p>
          <a:pPr marL="0" lvl="0" indent="0" algn="l" defTabSz="533400">
            <a:lnSpc>
              <a:spcPts val="1500"/>
            </a:lnSpc>
            <a:spcBef>
              <a:spcPct val="0"/>
            </a:spcBef>
            <a:spcAft>
              <a:spcPts val="0"/>
            </a:spcAft>
            <a:buNone/>
          </a:pPr>
          <a:r>
            <a:rPr lang="en-US" sz="1200" kern="1200" dirty="0">
              <a:solidFill>
                <a:srgbClr val="666666"/>
              </a:solidFill>
              <a:latin typeface="+mn-lt"/>
              <a:ea typeface="+mn-ea"/>
              <a:cs typeface="+mn-cs"/>
            </a:rPr>
            <a:t>Wrapping-up</a:t>
          </a:r>
        </a:p>
      </dsp:txBody>
      <dsp:txXfrm>
        <a:off x="8690874" y="1187489"/>
        <a:ext cx="1818372" cy="180635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674126-856E-40A2-AED1-66B0EF9F29B2}">
      <dsp:nvSpPr>
        <dsp:cNvPr id="0" name=""/>
        <dsp:cNvSpPr/>
      </dsp:nvSpPr>
      <dsp:spPr>
        <a:xfrm>
          <a:off x="0" y="2014657"/>
          <a:ext cx="11560628" cy="157955"/>
        </a:xfrm>
        <a:prstGeom prst="notchedRightArrow">
          <a:avLst/>
        </a:prstGeom>
        <a:solidFill>
          <a:schemeClr val="accent3">
            <a:lumMod val="75000"/>
          </a:schemeClr>
        </a:solidFill>
        <a:ln>
          <a:noFill/>
        </a:ln>
        <a:effectLst/>
      </dsp:spPr>
      <dsp:style>
        <a:lnRef idx="0">
          <a:scrgbClr r="0" g="0" b="0"/>
        </a:lnRef>
        <a:fillRef idx="1">
          <a:scrgbClr r="0" g="0" b="0"/>
        </a:fillRef>
        <a:effectRef idx="0">
          <a:scrgbClr r="0" g="0" b="0"/>
        </a:effectRef>
        <a:fontRef idx="minor"/>
      </dsp:style>
    </dsp:sp>
    <dsp:sp modelId="{92555D7C-BA79-40AB-AEB4-9DF6047BAF06}">
      <dsp:nvSpPr>
        <dsp:cNvPr id="0" name=""/>
        <dsp:cNvSpPr/>
      </dsp:nvSpPr>
      <dsp:spPr>
        <a:xfrm>
          <a:off x="2857" y="0"/>
          <a:ext cx="1663815" cy="16693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b" anchorCtr="0">
          <a:noAutofit/>
        </a:bodyPr>
        <a:lstStyle/>
        <a:p>
          <a:pPr marL="0" lvl="0" indent="0" algn="ctr" defTabSz="800100">
            <a:lnSpc>
              <a:spcPct val="90000"/>
            </a:lnSpc>
            <a:spcBef>
              <a:spcPct val="0"/>
            </a:spcBef>
            <a:spcAft>
              <a:spcPct val="35000"/>
            </a:spcAft>
            <a:buNone/>
          </a:pPr>
          <a:r>
            <a:rPr lang="en-US" sz="1800" b="1" kern="1200" dirty="0">
              <a:solidFill>
                <a:schemeClr val="tx1"/>
              </a:solidFill>
            </a:rPr>
            <a:t>1</a:t>
          </a:r>
          <a:r>
            <a:rPr lang="en-US" sz="1800" b="1" kern="1200" baseline="30000" dirty="0">
              <a:solidFill>
                <a:schemeClr val="tx1"/>
              </a:solidFill>
            </a:rPr>
            <a:t>st</a:t>
          </a:r>
          <a:r>
            <a:rPr lang="en-US" sz="1800" b="1" kern="1200" dirty="0">
              <a:solidFill>
                <a:schemeClr val="tx1"/>
              </a:solidFill>
            </a:rPr>
            <a:t> Week</a:t>
          </a:r>
        </a:p>
        <a:p>
          <a:pPr marL="0" lvl="0" indent="0" algn="ctr" defTabSz="800100">
            <a:lnSpc>
              <a:spcPct val="90000"/>
            </a:lnSpc>
            <a:spcBef>
              <a:spcPct val="0"/>
            </a:spcBef>
            <a:spcAft>
              <a:spcPct val="35000"/>
            </a:spcAft>
            <a:buNone/>
          </a:pPr>
          <a:r>
            <a:rPr lang="en-US" sz="1200" kern="1200" dirty="0">
              <a:solidFill>
                <a:schemeClr val="bg1"/>
              </a:solidFill>
            </a:rPr>
            <a:t>Data Gathering, Wireframing</a:t>
          </a:r>
        </a:p>
      </dsp:txBody>
      <dsp:txXfrm>
        <a:off x="2857" y="0"/>
        <a:ext cx="1663815" cy="1669366"/>
      </dsp:txXfrm>
    </dsp:sp>
    <dsp:sp modelId="{1F883994-82B5-4883-84E5-27DEA523696A}">
      <dsp:nvSpPr>
        <dsp:cNvPr id="0" name=""/>
        <dsp:cNvSpPr/>
      </dsp:nvSpPr>
      <dsp:spPr>
        <a:xfrm>
          <a:off x="692239" y="1944181"/>
          <a:ext cx="285052" cy="285052"/>
        </a:xfrm>
        <a:prstGeom prst="ellipse">
          <a:avLst/>
        </a:prstGeom>
        <a:solidFill>
          <a:schemeClr val="bg1"/>
        </a:solidFill>
        <a:ln w="38100" cap="rnd" cmpd="sng" algn="ctr">
          <a:solidFill>
            <a:schemeClr val="accent1"/>
          </a:solidFill>
          <a:prstDash val="solid"/>
        </a:ln>
        <a:effectLst/>
      </dsp:spPr>
      <dsp:style>
        <a:lnRef idx="2">
          <a:scrgbClr r="0" g="0" b="0"/>
        </a:lnRef>
        <a:fillRef idx="1">
          <a:scrgbClr r="0" g="0" b="0"/>
        </a:fillRef>
        <a:effectRef idx="0">
          <a:scrgbClr r="0" g="0" b="0"/>
        </a:effectRef>
        <a:fontRef idx="minor">
          <a:schemeClr val="lt1"/>
        </a:fontRef>
      </dsp:style>
    </dsp:sp>
    <dsp:sp modelId="{C0A42F7C-715B-4A79-9828-F6AC332F3146}">
      <dsp:nvSpPr>
        <dsp:cNvPr id="0" name=""/>
        <dsp:cNvSpPr/>
      </dsp:nvSpPr>
      <dsp:spPr>
        <a:xfrm>
          <a:off x="1749864" y="2504049"/>
          <a:ext cx="1663815" cy="16693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t" anchorCtr="0">
          <a:noAutofit/>
        </a:bodyPr>
        <a:lstStyle/>
        <a:p>
          <a:pPr marL="0" lvl="0" indent="0" algn="ctr" defTabSz="800100">
            <a:lnSpc>
              <a:spcPct val="90000"/>
            </a:lnSpc>
            <a:spcBef>
              <a:spcPct val="0"/>
            </a:spcBef>
            <a:spcAft>
              <a:spcPct val="35000"/>
            </a:spcAft>
            <a:buNone/>
          </a:pPr>
          <a:r>
            <a:rPr lang="en-US" sz="1800" b="1" kern="1200" dirty="0"/>
            <a:t>2</a:t>
          </a:r>
          <a:r>
            <a:rPr lang="en-US" sz="1800" b="1" kern="1200" baseline="30000" dirty="0"/>
            <a:t>nd</a:t>
          </a:r>
          <a:r>
            <a:rPr lang="en-US" sz="1800" b="1" kern="1200" dirty="0"/>
            <a:t> Week</a:t>
          </a:r>
        </a:p>
        <a:p>
          <a:pPr marL="0" lvl="0" indent="0" algn="ctr" defTabSz="800100">
            <a:lnSpc>
              <a:spcPct val="90000"/>
            </a:lnSpc>
            <a:spcBef>
              <a:spcPct val="0"/>
            </a:spcBef>
            <a:spcAft>
              <a:spcPct val="35000"/>
            </a:spcAft>
            <a:buNone/>
          </a:pPr>
          <a:r>
            <a:rPr lang="en-US" sz="1200" kern="1200" dirty="0">
              <a:solidFill>
                <a:schemeClr val="bg1"/>
              </a:solidFill>
            </a:rPr>
            <a:t>UI/IX</a:t>
          </a:r>
        </a:p>
        <a:p>
          <a:pPr marL="0" lvl="0" indent="0" algn="ctr" defTabSz="800100">
            <a:lnSpc>
              <a:spcPct val="90000"/>
            </a:lnSpc>
            <a:spcBef>
              <a:spcPct val="0"/>
            </a:spcBef>
            <a:spcAft>
              <a:spcPct val="35000"/>
            </a:spcAft>
            <a:buNone/>
          </a:pPr>
          <a:endParaRPr lang="en-US" sz="1200" kern="1200" dirty="0">
            <a:solidFill>
              <a:schemeClr val="bg1"/>
            </a:solidFill>
          </a:endParaRPr>
        </a:p>
      </dsp:txBody>
      <dsp:txXfrm>
        <a:off x="1749864" y="2504049"/>
        <a:ext cx="1663815" cy="1669366"/>
      </dsp:txXfrm>
    </dsp:sp>
    <dsp:sp modelId="{C3811A8C-C5B9-40D6-9371-4FC75134A683}">
      <dsp:nvSpPr>
        <dsp:cNvPr id="0" name=""/>
        <dsp:cNvSpPr/>
      </dsp:nvSpPr>
      <dsp:spPr>
        <a:xfrm>
          <a:off x="2439246" y="1944181"/>
          <a:ext cx="285052" cy="285052"/>
        </a:xfrm>
        <a:prstGeom prst="ellipse">
          <a:avLst/>
        </a:prstGeom>
        <a:solidFill>
          <a:schemeClr val="bg1"/>
        </a:solidFill>
        <a:ln w="38100" cap="rnd" cmpd="sng" algn="ctr">
          <a:solidFill>
            <a:schemeClr val="accent1"/>
          </a:solidFill>
          <a:prstDash val="solid"/>
        </a:ln>
        <a:effectLst/>
      </dsp:spPr>
      <dsp:style>
        <a:lnRef idx="2">
          <a:scrgbClr r="0" g="0" b="0"/>
        </a:lnRef>
        <a:fillRef idx="1">
          <a:scrgbClr r="0" g="0" b="0"/>
        </a:fillRef>
        <a:effectRef idx="0">
          <a:scrgbClr r="0" g="0" b="0"/>
        </a:effectRef>
        <a:fontRef idx="minor">
          <a:schemeClr val="lt1"/>
        </a:fontRef>
      </dsp:style>
    </dsp:sp>
    <dsp:sp modelId="{D4CDBD6E-3669-4F1C-9CC4-93E35C648322}">
      <dsp:nvSpPr>
        <dsp:cNvPr id="0" name=""/>
        <dsp:cNvSpPr/>
      </dsp:nvSpPr>
      <dsp:spPr>
        <a:xfrm>
          <a:off x="3496871" y="0"/>
          <a:ext cx="1663815" cy="16693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b" anchorCtr="0">
          <a:noAutofit/>
        </a:bodyPr>
        <a:lstStyle/>
        <a:p>
          <a:pPr marL="0" lvl="0" indent="0" algn="ctr" defTabSz="800100">
            <a:lnSpc>
              <a:spcPct val="90000"/>
            </a:lnSpc>
            <a:spcBef>
              <a:spcPct val="0"/>
            </a:spcBef>
            <a:spcAft>
              <a:spcPct val="35000"/>
            </a:spcAft>
            <a:buNone/>
          </a:pPr>
          <a:r>
            <a:rPr lang="en-US" sz="1800" b="1" kern="1200" dirty="0"/>
            <a:t>3rd Week</a:t>
          </a:r>
        </a:p>
        <a:p>
          <a:pPr marL="0" lvl="0" indent="0" algn="ctr" defTabSz="800100">
            <a:lnSpc>
              <a:spcPct val="90000"/>
            </a:lnSpc>
            <a:spcBef>
              <a:spcPct val="0"/>
            </a:spcBef>
            <a:spcAft>
              <a:spcPct val="35000"/>
            </a:spcAft>
            <a:buNone/>
          </a:pPr>
          <a:r>
            <a:rPr lang="en-US" sz="1200" kern="1200" dirty="0">
              <a:solidFill>
                <a:schemeClr val="bg1"/>
              </a:solidFill>
            </a:rPr>
            <a:t>Mock-up/Design</a:t>
          </a:r>
        </a:p>
      </dsp:txBody>
      <dsp:txXfrm>
        <a:off x="3496871" y="0"/>
        <a:ext cx="1663815" cy="1669366"/>
      </dsp:txXfrm>
    </dsp:sp>
    <dsp:sp modelId="{47A22639-27DB-48B6-8C1A-0E49E17D2CAD}">
      <dsp:nvSpPr>
        <dsp:cNvPr id="0" name=""/>
        <dsp:cNvSpPr/>
      </dsp:nvSpPr>
      <dsp:spPr>
        <a:xfrm>
          <a:off x="4186252" y="1944181"/>
          <a:ext cx="285052" cy="285052"/>
        </a:xfrm>
        <a:prstGeom prst="ellipse">
          <a:avLst/>
        </a:prstGeom>
        <a:solidFill>
          <a:schemeClr val="bg1"/>
        </a:solidFill>
        <a:ln w="38100" cap="rnd" cmpd="sng" algn="ctr">
          <a:solidFill>
            <a:schemeClr val="accent1"/>
          </a:solidFill>
          <a:prstDash val="solid"/>
        </a:ln>
        <a:effectLst/>
      </dsp:spPr>
      <dsp:style>
        <a:lnRef idx="2">
          <a:scrgbClr r="0" g="0" b="0"/>
        </a:lnRef>
        <a:fillRef idx="1">
          <a:scrgbClr r="0" g="0" b="0"/>
        </a:fillRef>
        <a:effectRef idx="0">
          <a:scrgbClr r="0" g="0" b="0"/>
        </a:effectRef>
        <a:fontRef idx="minor">
          <a:schemeClr val="lt1"/>
        </a:fontRef>
      </dsp:style>
    </dsp:sp>
    <dsp:sp modelId="{EDA64E7E-39F7-47B6-BE20-7054A81C7ED8}">
      <dsp:nvSpPr>
        <dsp:cNvPr id="0" name=""/>
        <dsp:cNvSpPr/>
      </dsp:nvSpPr>
      <dsp:spPr>
        <a:xfrm>
          <a:off x="5243877" y="2504049"/>
          <a:ext cx="1663815" cy="16693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t" anchorCtr="0">
          <a:noAutofit/>
        </a:bodyPr>
        <a:lstStyle/>
        <a:p>
          <a:pPr marL="0" lvl="0" indent="0" algn="ctr" defTabSz="800100">
            <a:lnSpc>
              <a:spcPct val="90000"/>
            </a:lnSpc>
            <a:spcBef>
              <a:spcPct val="0"/>
            </a:spcBef>
            <a:spcAft>
              <a:spcPct val="35000"/>
            </a:spcAft>
            <a:buNone/>
          </a:pPr>
          <a:r>
            <a:rPr lang="en-US" sz="1800" b="1" kern="1200" dirty="0">
              <a:solidFill>
                <a:schemeClr val="tx1"/>
              </a:solidFill>
            </a:rPr>
            <a:t>4</a:t>
          </a:r>
          <a:r>
            <a:rPr lang="en-US" sz="1800" b="1" kern="1200" baseline="30000" dirty="0">
              <a:solidFill>
                <a:schemeClr val="tx1"/>
              </a:solidFill>
            </a:rPr>
            <a:t>th</a:t>
          </a:r>
          <a:r>
            <a:rPr lang="en-US" sz="1800" b="1" kern="1200" dirty="0">
              <a:solidFill>
                <a:schemeClr val="tx1"/>
              </a:solidFill>
            </a:rPr>
            <a:t> Week</a:t>
          </a:r>
        </a:p>
        <a:p>
          <a:pPr marL="0" lvl="0" indent="0" algn="ctr" defTabSz="800100">
            <a:lnSpc>
              <a:spcPct val="90000"/>
            </a:lnSpc>
            <a:spcBef>
              <a:spcPct val="0"/>
            </a:spcBef>
            <a:spcAft>
              <a:spcPct val="35000"/>
            </a:spcAft>
            <a:buNone/>
          </a:pPr>
          <a:r>
            <a:rPr lang="en-US" sz="1200" kern="1200" dirty="0">
              <a:solidFill>
                <a:schemeClr val="bg1"/>
              </a:solidFill>
            </a:rPr>
            <a:t>Front-end Coding</a:t>
          </a:r>
        </a:p>
      </dsp:txBody>
      <dsp:txXfrm>
        <a:off x="5243877" y="2504049"/>
        <a:ext cx="1663815" cy="1669366"/>
      </dsp:txXfrm>
    </dsp:sp>
    <dsp:sp modelId="{0B9460AF-9DA8-4898-B704-60496BEF18AE}">
      <dsp:nvSpPr>
        <dsp:cNvPr id="0" name=""/>
        <dsp:cNvSpPr/>
      </dsp:nvSpPr>
      <dsp:spPr>
        <a:xfrm>
          <a:off x="5933259" y="1944181"/>
          <a:ext cx="285052" cy="285052"/>
        </a:xfrm>
        <a:prstGeom prst="ellipse">
          <a:avLst/>
        </a:prstGeom>
        <a:solidFill>
          <a:schemeClr val="bg1"/>
        </a:solidFill>
        <a:ln w="38100" cap="rnd" cmpd="sng" algn="ctr">
          <a:solidFill>
            <a:schemeClr val="accent1"/>
          </a:solidFill>
          <a:prstDash val="solid"/>
        </a:ln>
        <a:effectLst/>
      </dsp:spPr>
      <dsp:style>
        <a:lnRef idx="2">
          <a:scrgbClr r="0" g="0" b="0"/>
        </a:lnRef>
        <a:fillRef idx="1">
          <a:scrgbClr r="0" g="0" b="0"/>
        </a:fillRef>
        <a:effectRef idx="0">
          <a:scrgbClr r="0" g="0" b="0"/>
        </a:effectRef>
        <a:fontRef idx="minor">
          <a:schemeClr val="lt1"/>
        </a:fontRef>
      </dsp:style>
    </dsp:sp>
    <dsp:sp modelId="{D8295B71-D6E8-480C-8501-C468B1927EAA}">
      <dsp:nvSpPr>
        <dsp:cNvPr id="0" name=""/>
        <dsp:cNvSpPr/>
      </dsp:nvSpPr>
      <dsp:spPr>
        <a:xfrm>
          <a:off x="6990884" y="0"/>
          <a:ext cx="1663815" cy="16693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b" anchorCtr="0">
          <a:noAutofit/>
        </a:bodyPr>
        <a:lstStyle/>
        <a:p>
          <a:pPr marL="0" lvl="0" indent="0" algn="ctr" defTabSz="800100">
            <a:lnSpc>
              <a:spcPct val="90000"/>
            </a:lnSpc>
            <a:spcBef>
              <a:spcPct val="0"/>
            </a:spcBef>
            <a:spcAft>
              <a:spcPct val="35000"/>
            </a:spcAft>
            <a:buNone/>
          </a:pPr>
          <a:r>
            <a:rPr lang="en-US" sz="1800" b="1" kern="1200" dirty="0">
              <a:solidFill>
                <a:schemeClr val="tx1"/>
              </a:solidFill>
            </a:rPr>
            <a:t>5</a:t>
          </a:r>
          <a:r>
            <a:rPr lang="en-US" sz="1800" b="1" kern="1200" baseline="30000" dirty="0">
              <a:solidFill>
                <a:schemeClr val="tx1"/>
              </a:solidFill>
            </a:rPr>
            <a:t>th</a:t>
          </a:r>
          <a:r>
            <a:rPr lang="en-US" sz="1800" b="1" kern="1200" dirty="0">
              <a:solidFill>
                <a:schemeClr val="tx1"/>
              </a:solidFill>
            </a:rPr>
            <a:t> Week</a:t>
          </a:r>
        </a:p>
        <a:p>
          <a:pPr marL="0" lvl="0" indent="0" algn="ctr" defTabSz="800100">
            <a:lnSpc>
              <a:spcPct val="90000"/>
            </a:lnSpc>
            <a:spcBef>
              <a:spcPct val="0"/>
            </a:spcBef>
            <a:spcAft>
              <a:spcPct val="35000"/>
            </a:spcAft>
            <a:buNone/>
          </a:pPr>
          <a:r>
            <a:rPr lang="en-US" sz="1200" kern="1200" dirty="0">
              <a:solidFill>
                <a:schemeClr val="bg1"/>
              </a:solidFill>
            </a:rPr>
            <a:t>Back-end Coding</a:t>
          </a:r>
        </a:p>
      </dsp:txBody>
      <dsp:txXfrm>
        <a:off x="6990884" y="0"/>
        <a:ext cx="1663815" cy="1669366"/>
      </dsp:txXfrm>
    </dsp:sp>
    <dsp:sp modelId="{155E5997-386E-441B-878C-596380EE7AD5}">
      <dsp:nvSpPr>
        <dsp:cNvPr id="0" name=""/>
        <dsp:cNvSpPr/>
      </dsp:nvSpPr>
      <dsp:spPr>
        <a:xfrm>
          <a:off x="7680266" y="1944181"/>
          <a:ext cx="285052" cy="285052"/>
        </a:xfrm>
        <a:prstGeom prst="ellipse">
          <a:avLst/>
        </a:prstGeom>
        <a:solidFill>
          <a:schemeClr val="bg1"/>
        </a:solidFill>
        <a:ln w="38100" cap="rnd" cmpd="sng" algn="ctr">
          <a:solidFill>
            <a:schemeClr val="accent1"/>
          </a:solidFill>
          <a:prstDash val="solid"/>
        </a:ln>
        <a:effectLst/>
      </dsp:spPr>
      <dsp:style>
        <a:lnRef idx="2">
          <a:scrgbClr r="0" g="0" b="0"/>
        </a:lnRef>
        <a:fillRef idx="1">
          <a:scrgbClr r="0" g="0" b="0"/>
        </a:fillRef>
        <a:effectRef idx="0">
          <a:scrgbClr r="0" g="0" b="0"/>
        </a:effectRef>
        <a:fontRef idx="minor">
          <a:schemeClr val="lt1"/>
        </a:fontRef>
      </dsp:style>
    </dsp:sp>
    <dsp:sp modelId="{DB943114-31A1-44FC-A853-EEE9901DD889}">
      <dsp:nvSpPr>
        <dsp:cNvPr id="0" name=""/>
        <dsp:cNvSpPr/>
      </dsp:nvSpPr>
      <dsp:spPr>
        <a:xfrm>
          <a:off x="8737891" y="2504049"/>
          <a:ext cx="1663815" cy="16693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t" anchorCtr="0">
          <a:noAutofit/>
        </a:bodyPr>
        <a:lstStyle/>
        <a:p>
          <a:pPr marL="0" lvl="0" indent="0" algn="ctr" defTabSz="800100">
            <a:lnSpc>
              <a:spcPct val="90000"/>
            </a:lnSpc>
            <a:spcBef>
              <a:spcPct val="0"/>
            </a:spcBef>
            <a:spcAft>
              <a:spcPct val="35000"/>
            </a:spcAft>
            <a:buNone/>
          </a:pPr>
          <a:r>
            <a:rPr lang="en-US" sz="1800" b="1" kern="1200" dirty="0">
              <a:solidFill>
                <a:schemeClr val="tx1"/>
              </a:solidFill>
            </a:rPr>
            <a:t>6</a:t>
          </a:r>
          <a:r>
            <a:rPr lang="en-US" sz="1800" b="1" kern="1200" baseline="30000" dirty="0">
              <a:solidFill>
                <a:schemeClr val="tx1"/>
              </a:solidFill>
            </a:rPr>
            <a:t>th</a:t>
          </a:r>
          <a:r>
            <a:rPr lang="en-US" sz="1800" b="1" kern="1200" dirty="0">
              <a:solidFill>
                <a:schemeClr val="tx1"/>
              </a:solidFill>
            </a:rPr>
            <a:t> Week Onwards</a:t>
          </a:r>
        </a:p>
        <a:p>
          <a:pPr marL="0" lvl="0" indent="0" algn="ctr" defTabSz="800100">
            <a:lnSpc>
              <a:spcPct val="90000"/>
            </a:lnSpc>
            <a:spcBef>
              <a:spcPct val="0"/>
            </a:spcBef>
            <a:spcAft>
              <a:spcPct val="35000"/>
            </a:spcAft>
            <a:buNone/>
          </a:pPr>
          <a:r>
            <a:rPr lang="en-US" sz="1200" kern="1200" dirty="0">
              <a:solidFill>
                <a:schemeClr val="bg1"/>
              </a:solidFill>
            </a:rPr>
            <a:t>QA &amp; Testing | </a:t>
          </a:r>
        </a:p>
        <a:p>
          <a:pPr marL="0" lvl="0" indent="0" algn="ctr" defTabSz="800100">
            <a:lnSpc>
              <a:spcPct val="90000"/>
            </a:lnSpc>
            <a:spcBef>
              <a:spcPct val="0"/>
            </a:spcBef>
            <a:spcAft>
              <a:spcPct val="35000"/>
            </a:spcAft>
            <a:buNone/>
          </a:pPr>
          <a:r>
            <a:rPr lang="en-US" sz="1200" kern="1200" dirty="0">
              <a:solidFill>
                <a:schemeClr val="bg1"/>
              </a:solidFill>
            </a:rPr>
            <a:t>Hand-over</a:t>
          </a:r>
        </a:p>
      </dsp:txBody>
      <dsp:txXfrm>
        <a:off x="8737891" y="2504049"/>
        <a:ext cx="1663815" cy="1669366"/>
      </dsp:txXfrm>
    </dsp:sp>
    <dsp:sp modelId="{9E2F2A95-FCE2-4B1D-ADB6-0EA0E829C435}">
      <dsp:nvSpPr>
        <dsp:cNvPr id="0" name=""/>
        <dsp:cNvSpPr/>
      </dsp:nvSpPr>
      <dsp:spPr>
        <a:xfrm>
          <a:off x="9427273" y="1944181"/>
          <a:ext cx="285052" cy="285052"/>
        </a:xfrm>
        <a:prstGeom prst="ellipse">
          <a:avLst/>
        </a:prstGeom>
        <a:solidFill>
          <a:schemeClr val="bg1"/>
        </a:solidFill>
        <a:ln w="38100" cap="rnd" cmpd="sng" algn="ctr">
          <a:solidFill>
            <a:schemeClr val="accent1"/>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16/7/layout/AccentHomeChevronProcess">
  <dgm:title val="Accent Home Chevron Process"/>
  <dgm:desc val="Use to show a progression; a timeline; sequential steps in a task, process, or workflow; or to emphasize movement or direction. Level 1 text appears inside an chevron shape, except the first shape which comes in a home shape, while Level 2 text appears above the invisible rectangle shapes."/>
  <dgm:catLst>
    <dgm:cat type="process" pri="500"/>
    <dgm:cat type="timeline"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contrsBasedOnsibTransCount">
      <dgm:if name="oneSibTrans" axis="ch" ptType="sibTrans" func="cnt" op="equ" val="1">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2"/>
          <dgm:constr type="w" for="ch" ptType="sibTrans" op="equ"/>
        </dgm:constrLst>
      </dgm:if>
      <dgm:else name="moreThanOneSibTrans">
        <dgm:choose name="contrsForMoreThanOneSibTrans">
          <dgm:if name="twoSibTrans" axis="ch" ptType="sibTrans" func="cnt" op="equ" val="2">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3"/>
              <dgm:constr type="w" for="ch" ptType="sibTrans" op="equ"/>
            </dgm:constrLst>
          </dgm:if>
          <dgm:else name="moreThanTwoSibTrans">
            <dgm:choose name="contrsForMoreThanTwoSibTrans">
              <dgm:if name="threeSibTrans" axis="ch" ptType="sibTrans" func="cnt" op="equ" val="3">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4"/>
                  <dgm:constr type="w" for="ch" ptType="sibTrans" op="equ"/>
                </dgm:constrLst>
              </dgm:if>
              <dgm:else name="moreThanThreeSibTrans">
                <dgm:choose name="contrsForMoreThanThreeSibTrans">
                  <dgm:if name="fourToSixSibTrans" axis="ch" ptType="sibTrans" func="cnt" op="lte" val="6">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5"/>
                      <dgm:constr type="w" for="ch" ptType="sibTrans" op="equ"/>
                    </dgm:constrLst>
                  </dgm:if>
                  <dgm:else name="moreThanSixSibTrans">
                    <dgm:choose name="contrsForMoreThanSixSibTrans">
                      <dgm:if name="sevenToEightSibTrans" axis="ch" ptType="sibTrans" func="cnt" op="lte" val="8">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7"/>
                          <dgm:constr type="w" for="ch" ptType="sibTrans" op="equ"/>
                        </dgm:constrLst>
                      </dgm:if>
                      <dgm:else name="moreThanEightSibTrans">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9"/>
                          <dgm:constr type="w" for="ch" ptType="sibTrans" op="equ"/>
                        </dgm:constrLst>
                      </dgm:else>
                    </dgm:choose>
                  </dgm:else>
                </dgm:choose>
              </dgm:else>
            </dgm:choose>
          </dgm:else>
        </dgm:choose>
      </dgm:else>
    </dgm:choose>
    <dgm:ruleLst/>
    <dgm:forEach name="Name6" axis="ch" ptType="node">
      <dgm:layoutNode name="composite">
        <dgm:alg type="composite"/>
        <dgm:shape xmlns:r="http://schemas.openxmlformats.org/officeDocument/2006/relationships" r:blip="">
          <dgm:adjLst/>
        </dgm:shape>
        <dgm:presOf/>
        <dgm:choose name="LayoutLTRorRTL">
          <dgm:if name="LayoutLTR" func="var" arg="dir" op="equ" val="norm">
            <dgm:constrLst>
              <dgm:constr type="w" for="ch" forName="L" refType="w" fact="0.08"/>
              <dgm:constr type="h" for="ch" forName="L" refType="h" fact="0.75"/>
              <dgm:constr type="l" for="ch" forName="L"/>
              <dgm:constr type="l" for="ch" forName="parTx"/>
              <dgm:constr type="w" for="ch" forName="parTx" refType="w"/>
              <dgm:constr type="h" for="ch" forName="parTx" refType="h" fact="0.25"/>
              <dgm:constr type="t" for="ch" forName="parTx" refType="b" refFor="ch" refForName="L"/>
              <dgm:constr type="t" for="ch" forName="desTx" refType="w" refFor="ch" refForName="L" fact="0.6"/>
              <dgm:constr type="b" for="ch" forName="desTx" refType="t" refFor="ch" refForName="EmptyPlaceHolder"/>
              <dgm:constr type="l" for="ch" forName="desTx" refType="r" refFor="ch" refForName="L"/>
              <dgm:constr type="w" for="ch" forName="desTx" refType="w" fact="0.812"/>
              <dgm:constr type="w" for="ch" forName="EmptyPlaceHolder" refType="w" fact="0.82"/>
              <dgm:constr type="l" for="ch" forName="EmptyPlaceHolder" refType="r" refFor="ch" refForName="L"/>
              <dgm:constr type="b" for="ch" forName="EmptyPlaceHolder" refType="b" refFor="ch" refForName="L"/>
              <dgm:constr type="h" for="ch" forName="EmptyPlaceHolder" refType="t" refFor="ch" refForName="desTx"/>
            </dgm:constrLst>
          </dgm:if>
          <dgm:else name="LayoutRTL">
            <dgm:constrLst>
              <dgm:constr type="w" for="ch" forName="L" refType="w" fact="0.08"/>
              <dgm:constr type="h" for="ch" forName="L" refType="h" fact="0.75"/>
              <dgm:constr type="r" for="ch" forName="L" refType="w"/>
              <dgm:constr type="r" for="ch" forName="parTx" refType="w"/>
              <dgm:constr type="w" for="ch" forName="parTx" refType="w"/>
              <dgm:constr type="h" for="ch" forName="parTx" refType="h" fact="0.25"/>
              <dgm:constr type="t" for="ch" forName="parTx" refType="b" refFor="ch" refForName="L"/>
              <dgm:constr type="t" for="ch" forName="desTx" refType="w" refFor="ch" refForName="L" fact="0.6"/>
              <dgm:constr type="b" for="ch" forName="desTx" refType="t" refFor="ch" refForName="EmptyPlaceHolder"/>
              <dgm:constr type="r" for="ch" forName="desTx" refType="l" refFor="ch" refForName="L"/>
              <dgm:constr type="w" for="ch" forName="desTx" refType="w" fact="0.812"/>
              <dgm:constr type="w" for="ch" forName="EmptyPlaceHolder" refType="w" fact="0.82"/>
              <dgm:constr type="h" for="ch" forName="EmptyPlaceHolder" refType="w" refFor="ch" refForName="L" fact="0.6"/>
              <dgm:constr type="b" for="ch" forName="EmptyPlaceHolder" refType="b" refFor="ch" refForName="L"/>
            </dgm:constrLst>
          </dgm:else>
        </dgm:choose>
        <dgm:layoutNode name="L" styleLbl="solidFgAcc1" moveWith="parTx">
          <dgm:varLst>
            <dgm:chMax val="0"/>
            <dgm:chPref val="0"/>
          </dgm:varLst>
          <dgm:alg type="sp"/>
          <dgm:choose name="Name310">
            <dgm:if name="Name311" func="var" arg="dir" op="equ" val="norm">
              <dgm:shape xmlns:r="http://schemas.openxmlformats.org/officeDocument/2006/relationships" rot="90" type="corner" r:blip="">
                <dgm:adjLst>
                  <dgm:adj idx="1" val="0.01"/>
                  <dgm:adj idx="2" val="0.01"/>
                </dgm:adjLst>
              </dgm:shape>
            </dgm:if>
            <dgm:else name="Name312">
              <dgm:shape xmlns:r="http://schemas.openxmlformats.org/officeDocument/2006/relationships" rot="180" type="corner" r:blip="">
                <dgm:adjLst>
                  <dgm:adj idx="1" val="0.01"/>
                  <dgm:adj idx="2" val="0.01"/>
                </dgm:adjLst>
              </dgm:shape>
            </dgm:else>
          </dgm:choose>
          <dgm:presOf/>
          <dgm:constrLst/>
          <dgm:ruleLst/>
        </dgm:layoutNode>
        <dgm:layoutNode name="parTx" styleLbl="alignNode1">
          <dgm:varLst>
            <dgm:chMax val="0"/>
            <dgm:chPref val="0"/>
            <dgm:bulletEnabled val="1"/>
          </dgm:varLst>
          <dgm:alg type="tx">
            <dgm:param type="txAnchorVert" val="mid"/>
            <dgm:param type="parTxLTRAlign" val="ctr"/>
            <dgm:param type="parTxRTLAlign" val="ctr"/>
          </dgm:alg>
          <dgm:choose name="MakeFirstNodeHomePlate">
            <dgm:if name="IfFirstNode" axis="self" ptType="node" func="pos" op="equ" val="1">
              <dgm:choose name="Name110">
                <dgm:if name="Name111" func="var" arg="dir" op="equ" val="norm">
                  <dgm:shape xmlns:r="http://schemas.openxmlformats.org/officeDocument/2006/relationships" type="homePlate" r:blip="">
                    <dgm:adjLst>
                      <dgm:adj idx="1" val="0.25"/>
                    </dgm:adjLst>
                  </dgm:shape>
                </dgm:if>
                <dgm:else name="Name112">
                  <dgm:shape xmlns:r="http://schemas.openxmlformats.org/officeDocument/2006/relationships" rot="180" type="homePlate" r:blip="">
                    <dgm:adjLst>
                      <dgm:adj idx="1" val="0.25"/>
                    </dgm:adjLst>
                  </dgm:shape>
                </dgm:else>
              </dgm:choose>
            </dgm:if>
            <dgm:else name="MakeRestOfNodesChevrons">
              <dgm:choose name="Name10">
                <dgm:if name="Name11" func="var" arg="dir" op="equ" val="norm">
                  <dgm:shape xmlns:r="http://schemas.openxmlformats.org/officeDocument/2006/relationships" type="chevron" r:blip="">
                    <dgm:adjLst>
                      <dgm:adj idx="1" val="0.25"/>
                    </dgm:adjLst>
                  </dgm:shape>
                </dgm:if>
                <dgm:else name="Name12">
                  <dgm:shape xmlns:r="http://schemas.openxmlformats.org/officeDocument/2006/relationships" rot="180" type="chevron" r:blip="">
                    <dgm:adjLst>
                      <dgm:adj idx="1" val="0.25"/>
                    </dgm:adjLst>
                  </dgm:shape>
                </dgm:else>
              </dgm:choose>
            </dgm:else>
          </dgm:choose>
          <dgm:presOf axis="self" ptType="node"/>
          <dgm:constrLst>
            <dgm:constr type="tMarg" refType="primFontSz"/>
            <dgm:constr type="bMarg" refType="primFontSz"/>
            <dgm:constr type="lMarg" refType="primFontSz" fact="0.5"/>
            <dgm:constr type="rMarg" refType="primFontSz" fact="0.5"/>
          </dgm:constrLst>
          <dgm:ruleLst>
            <dgm:rule type="primFontSz" val="13" fact="NaN" max="NaN"/>
          </dgm:ruleLst>
        </dgm:layoutNode>
        <dgm:layoutNode name="desTx" styleLbl="revTx" moveWith="parTx">
          <dgm:varLst>
            <dgm:chMax val="0"/>
            <dgm:chPref val="0"/>
            <dgm:bulletEnabled val="1"/>
          </dgm:varLst>
          <dgm:choose name="Name210">
            <dgm:if name="Name211" func="var" arg="dir" op="equ" val="norm">
              <dgm:alg type="tx">
                <dgm:param type="txAnchorVert" val="t"/>
                <dgm:param type="parTxLTRAlign" val="l"/>
                <dgm:param type="shpTxLTRAlignCh" val="l"/>
                <dgm:param type="parTxRTLAlign" val="l"/>
                <dgm:param type="shpTxRTLAlignCh" val="l"/>
              </dgm:alg>
            </dgm:if>
            <dgm:else name="Name212">
              <dgm:alg type="tx">
                <dgm:param type="txAnchorVert" val="t"/>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 ptType="node"/>
          <dgm:constrLst>
            <dgm:constr type="tMarg"/>
            <dgm:constr type="bMarg"/>
            <dgm:constr type="lMarg"/>
            <dgm:constr type="rMarg"/>
          </dgm:constrLst>
          <dgm:ruleLst>
            <dgm:rule type="primFontSz" val="11" fact="NaN" max="NaN"/>
            <dgm:rule type="secFontSz" val="9" fact="NaN" max="NaN"/>
          </dgm:ruleLst>
        </dgm:layoutNode>
        <dgm:layoutNode name="EmptyPlaceHolder">
          <dgm:alg type="sp"/>
          <dgm:shape xmlns:r="http://schemas.openxmlformats.org/officeDocument/2006/relationships" r:blip="">
            <dgm:adjLst/>
          </dgm:shape>
          <dgm:presOf/>
          <dgm:constr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4366289-7251-4248-8185-9FEDE67FEBD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FA911AAB-DA95-4CED-94BD-874BA4394ED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CE2D0D4-6341-4059-9D73-098573890B8F}" type="datetimeFigureOut">
              <a:rPr lang="en-US" smtClean="0"/>
              <a:t>13-Jan-22</a:t>
            </a:fld>
            <a:endParaRPr lang="en-US" dirty="0"/>
          </a:p>
        </p:txBody>
      </p:sp>
      <p:sp>
        <p:nvSpPr>
          <p:cNvPr id="4" name="Footer Placeholder 3">
            <a:extLst>
              <a:ext uri="{FF2B5EF4-FFF2-40B4-BE49-F238E27FC236}">
                <a16:creationId xmlns:a16="http://schemas.microsoft.com/office/drawing/2014/main" id="{796222C7-E745-4972-ADB2-26864641F2B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F0AA558-CC6A-4543-8082-2ECED10B3D0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6FEEF11-4551-44CC-8138-2C9C44119EA2}" type="slidenum">
              <a:rPr lang="en-US" smtClean="0"/>
              <a:t>‹#›</a:t>
            </a:fld>
            <a:endParaRPr lang="en-US" dirty="0"/>
          </a:p>
        </p:txBody>
      </p:sp>
    </p:spTree>
    <p:extLst>
      <p:ext uri="{BB962C8B-B14F-4D97-AF65-F5344CB8AC3E}">
        <p14:creationId xmlns:p14="http://schemas.microsoft.com/office/powerpoint/2010/main" val="258476473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0A64C05-FCBF-48B1-ABC9-9F817F02AAEB}" type="datetimeFigureOut">
              <a:rPr lang="en-US" smtClean="0"/>
              <a:t>13-Jan-22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4C8E5D6-E240-4AB4-B03F-F45C58F87E64}" type="slidenum">
              <a:rPr lang="en-US" smtClean="0"/>
              <a:t>‹#›</a:t>
            </a:fld>
            <a:endParaRPr lang="en-US" dirty="0"/>
          </a:p>
        </p:txBody>
      </p:sp>
    </p:spTree>
    <p:extLst>
      <p:ext uri="{BB962C8B-B14F-4D97-AF65-F5344CB8AC3E}">
        <p14:creationId xmlns:p14="http://schemas.microsoft.com/office/powerpoint/2010/main" val="41203065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C8E5D6-E240-4AB4-B03F-F45C58F87E64}" type="slidenum">
              <a:rPr lang="en-US" smtClean="0"/>
              <a:t>1</a:t>
            </a:fld>
            <a:endParaRPr lang="en-US" dirty="0"/>
          </a:p>
        </p:txBody>
      </p:sp>
    </p:spTree>
    <p:extLst>
      <p:ext uri="{BB962C8B-B14F-4D97-AF65-F5344CB8AC3E}">
        <p14:creationId xmlns:p14="http://schemas.microsoft.com/office/powerpoint/2010/main" val="35915488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C8E5D6-E240-4AB4-B03F-F45C58F87E64}" type="slidenum">
              <a:rPr lang="en-US" smtClean="0"/>
              <a:t>11</a:t>
            </a:fld>
            <a:endParaRPr lang="en-US" dirty="0"/>
          </a:p>
        </p:txBody>
      </p:sp>
    </p:spTree>
    <p:extLst>
      <p:ext uri="{BB962C8B-B14F-4D97-AF65-F5344CB8AC3E}">
        <p14:creationId xmlns:p14="http://schemas.microsoft.com/office/powerpoint/2010/main" val="37464757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C8E5D6-E240-4AB4-B03F-F45C58F87E64}" type="slidenum">
              <a:rPr lang="en-US" smtClean="0"/>
              <a:t>12</a:t>
            </a:fld>
            <a:endParaRPr lang="en-US" dirty="0"/>
          </a:p>
        </p:txBody>
      </p:sp>
    </p:spTree>
    <p:extLst>
      <p:ext uri="{BB962C8B-B14F-4D97-AF65-F5344CB8AC3E}">
        <p14:creationId xmlns:p14="http://schemas.microsoft.com/office/powerpoint/2010/main" val="25155357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C8E5D6-E240-4AB4-B03F-F45C58F87E64}" type="slidenum">
              <a:rPr lang="en-US" smtClean="0"/>
              <a:t>13</a:t>
            </a:fld>
            <a:endParaRPr lang="en-US" dirty="0"/>
          </a:p>
        </p:txBody>
      </p:sp>
    </p:spTree>
    <p:extLst>
      <p:ext uri="{BB962C8B-B14F-4D97-AF65-F5344CB8AC3E}">
        <p14:creationId xmlns:p14="http://schemas.microsoft.com/office/powerpoint/2010/main" val="21013048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C8E5D6-E240-4AB4-B03F-F45C58F87E64}" type="slidenum">
              <a:rPr lang="en-US" smtClean="0"/>
              <a:t>14</a:t>
            </a:fld>
            <a:endParaRPr lang="en-US" dirty="0"/>
          </a:p>
        </p:txBody>
      </p:sp>
    </p:spTree>
    <p:extLst>
      <p:ext uri="{BB962C8B-B14F-4D97-AF65-F5344CB8AC3E}">
        <p14:creationId xmlns:p14="http://schemas.microsoft.com/office/powerpoint/2010/main" val="13950345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C8E5D6-E240-4AB4-B03F-F45C58F87E64}" type="slidenum">
              <a:rPr lang="en-US" smtClean="0"/>
              <a:t>15</a:t>
            </a:fld>
            <a:endParaRPr lang="en-US" dirty="0"/>
          </a:p>
        </p:txBody>
      </p:sp>
    </p:spTree>
    <p:extLst>
      <p:ext uri="{BB962C8B-B14F-4D97-AF65-F5344CB8AC3E}">
        <p14:creationId xmlns:p14="http://schemas.microsoft.com/office/powerpoint/2010/main" val="30220658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C8E5D6-E240-4AB4-B03F-F45C58F87E64}" type="slidenum">
              <a:rPr lang="en-US" smtClean="0"/>
              <a:t>16</a:t>
            </a:fld>
            <a:endParaRPr lang="en-US" dirty="0"/>
          </a:p>
        </p:txBody>
      </p:sp>
    </p:spTree>
    <p:extLst>
      <p:ext uri="{BB962C8B-B14F-4D97-AF65-F5344CB8AC3E}">
        <p14:creationId xmlns:p14="http://schemas.microsoft.com/office/powerpoint/2010/main" val="41460921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C8E5D6-E240-4AB4-B03F-F45C58F87E64}" type="slidenum">
              <a:rPr lang="en-US" smtClean="0"/>
              <a:t>17</a:t>
            </a:fld>
            <a:endParaRPr lang="en-US" dirty="0"/>
          </a:p>
        </p:txBody>
      </p:sp>
    </p:spTree>
    <p:extLst>
      <p:ext uri="{BB962C8B-B14F-4D97-AF65-F5344CB8AC3E}">
        <p14:creationId xmlns:p14="http://schemas.microsoft.com/office/powerpoint/2010/main" val="9607008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C8E5D6-E240-4AB4-B03F-F45C58F87E64}" type="slidenum">
              <a:rPr lang="en-US" smtClean="0"/>
              <a:t>18</a:t>
            </a:fld>
            <a:endParaRPr lang="en-US" dirty="0"/>
          </a:p>
        </p:txBody>
      </p:sp>
    </p:spTree>
    <p:extLst>
      <p:ext uri="{BB962C8B-B14F-4D97-AF65-F5344CB8AC3E}">
        <p14:creationId xmlns:p14="http://schemas.microsoft.com/office/powerpoint/2010/main" val="14056721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C8E5D6-E240-4AB4-B03F-F45C58F87E64}" type="slidenum">
              <a:rPr lang="en-US" smtClean="0"/>
              <a:t>19</a:t>
            </a:fld>
            <a:endParaRPr lang="en-US" dirty="0"/>
          </a:p>
        </p:txBody>
      </p:sp>
    </p:spTree>
    <p:extLst>
      <p:ext uri="{BB962C8B-B14F-4D97-AF65-F5344CB8AC3E}">
        <p14:creationId xmlns:p14="http://schemas.microsoft.com/office/powerpoint/2010/main" val="17766723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C8E5D6-E240-4AB4-B03F-F45C58F87E64}" type="slidenum">
              <a:rPr lang="en-US" smtClean="0"/>
              <a:t>20</a:t>
            </a:fld>
            <a:endParaRPr lang="en-US" dirty="0"/>
          </a:p>
        </p:txBody>
      </p:sp>
    </p:spTree>
    <p:extLst>
      <p:ext uri="{BB962C8B-B14F-4D97-AF65-F5344CB8AC3E}">
        <p14:creationId xmlns:p14="http://schemas.microsoft.com/office/powerpoint/2010/main" val="20922510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C8E5D6-E240-4AB4-B03F-F45C58F87E64}" type="slidenum">
              <a:rPr lang="en-US" smtClean="0"/>
              <a:t>2</a:t>
            </a:fld>
            <a:endParaRPr lang="en-US" dirty="0"/>
          </a:p>
        </p:txBody>
      </p:sp>
    </p:spTree>
    <p:extLst>
      <p:ext uri="{BB962C8B-B14F-4D97-AF65-F5344CB8AC3E}">
        <p14:creationId xmlns:p14="http://schemas.microsoft.com/office/powerpoint/2010/main" val="35694590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C8E5D6-E240-4AB4-B03F-F45C58F87E64}" type="slidenum">
              <a:rPr lang="en-US" smtClean="0"/>
              <a:t>21</a:t>
            </a:fld>
            <a:endParaRPr lang="en-US" dirty="0"/>
          </a:p>
        </p:txBody>
      </p:sp>
    </p:spTree>
    <p:extLst>
      <p:ext uri="{BB962C8B-B14F-4D97-AF65-F5344CB8AC3E}">
        <p14:creationId xmlns:p14="http://schemas.microsoft.com/office/powerpoint/2010/main" val="260523183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C8E5D6-E240-4AB4-B03F-F45C58F87E64}" type="slidenum">
              <a:rPr lang="en-US" smtClean="0"/>
              <a:t>22</a:t>
            </a:fld>
            <a:endParaRPr lang="en-US" dirty="0"/>
          </a:p>
        </p:txBody>
      </p:sp>
    </p:spTree>
    <p:extLst>
      <p:ext uri="{BB962C8B-B14F-4D97-AF65-F5344CB8AC3E}">
        <p14:creationId xmlns:p14="http://schemas.microsoft.com/office/powerpoint/2010/main" val="7897675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C8E5D6-E240-4AB4-B03F-F45C58F87E64}" type="slidenum">
              <a:rPr lang="en-US" smtClean="0"/>
              <a:t>3</a:t>
            </a:fld>
            <a:endParaRPr lang="en-US" dirty="0"/>
          </a:p>
        </p:txBody>
      </p:sp>
    </p:spTree>
    <p:extLst>
      <p:ext uri="{BB962C8B-B14F-4D97-AF65-F5344CB8AC3E}">
        <p14:creationId xmlns:p14="http://schemas.microsoft.com/office/powerpoint/2010/main" val="23897677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C8E5D6-E240-4AB4-B03F-F45C58F87E64}" type="slidenum">
              <a:rPr lang="en-US" smtClean="0"/>
              <a:t>5</a:t>
            </a:fld>
            <a:endParaRPr lang="en-US" dirty="0"/>
          </a:p>
        </p:txBody>
      </p:sp>
    </p:spTree>
    <p:extLst>
      <p:ext uri="{BB962C8B-B14F-4D97-AF65-F5344CB8AC3E}">
        <p14:creationId xmlns:p14="http://schemas.microsoft.com/office/powerpoint/2010/main" val="17519604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C8E5D6-E240-4AB4-B03F-F45C58F87E64}" type="slidenum">
              <a:rPr lang="en-US" smtClean="0"/>
              <a:t>6</a:t>
            </a:fld>
            <a:endParaRPr lang="en-US" dirty="0"/>
          </a:p>
        </p:txBody>
      </p:sp>
    </p:spTree>
    <p:extLst>
      <p:ext uri="{BB962C8B-B14F-4D97-AF65-F5344CB8AC3E}">
        <p14:creationId xmlns:p14="http://schemas.microsoft.com/office/powerpoint/2010/main" val="7720584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C8E5D6-E240-4AB4-B03F-F45C58F87E64}" type="slidenum">
              <a:rPr lang="en-US" smtClean="0"/>
              <a:t>7</a:t>
            </a:fld>
            <a:endParaRPr lang="en-US" dirty="0"/>
          </a:p>
        </p:txBody>
      </p:sp>
    </p:spTree>
    <p:extLst>
      <p:ext uri="{BB962C8B-B14F-4D97-AF65-F5344CB8AC3E}">
        <p14:creationId xmlns:p14="http://schemas.microsoft.com/office/powerpoint/2010/main" val="40947313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C8E5D6-E240-4AB4-B03F-F45C58F87E64}" type="slidenum">
              <a:rPr lang="en-US" smtClean="0"/>
              <a:t>8</a:t>
            </a:fld>
            <a:endParaRPr lang="en-US" dirty="0"/>
          </a:p>
        </p:txBody>
      </p:sp>
    </p:spTree>
    <p:extLst>
      <p:ext uri="{BB962C8B-B14F-4D97-AF65-F5344CB8AC3E}">
        <p14:creationId xmlns:p14="http://schemas.microsoft.com/office/powerpoint/2010/main" val="36048948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C8E5D6-E240-4AB4-B03F-F45C58F87E64}" type="slidenum">
              <a:rPr lang="en-US" smtClean="0"/>
              <a:t>9</a:t>
            </a:fld>
            <a:endParaRPr lang="en-US" dirty="0"/>
          </a:p>
        </p:txBody>
      </p:sp>
    </p:spTree>
    <p:extLst>
      <p:ext uri="{BB962C8B-B14F-4D97-AF65-F5344CB8AC3E}">
        <p14:creationId xmlns:p14="http://schemas.microsoft.com/office/powerpoint/2010/main" val="9037129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C8E5D6-E240-4AB4-B03F-F45C58F87E64}" type="slidenum">
              <a:rPr lang="en-US" smtClean="0"/>
              <a:t>10</a:t>
            </a:fld>
            <a:endParaRPr lang="en-US" dirty="0"/>
          </a:p>
        </p:txBody>
      </p:sp>
    </p:spTree>
    <p:extLst>
      <p:ext uri="{BB962C8B-B14F-4D97-AF65-F5344CB8AC3E}">
        <p14:creationId xmlns:p14="http://schemas.microsoft.com/office/powerpoint/2010/main" val="24045725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fld id="{ED291B17-9318-49DB-B28B-6E5994AE9581}" type="datetime1">
              <a:rPr lang="en-US" smtClean="0"/>
              <a:t>13-Jan-22</a:t>
            </a:fld>
            <a:endParaRPr lang="en-US" dirty="0"/>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080410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6" name="Rectangle 5"/>
          <p:cNvSpPr>
            <a:spLocks noChangeAspect="1"/>
          </p:cNvSpPr>
          <p:nvPr userDrawn="1"/>
        </p:nvSpPr>
        <p:spPr>
          <a:xfrm>
            <a:off x="1" y="0"/>
            <a:ext cx="12192000"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lvl1pPr>
              <a:defRPr>
                <a:solidFill>
                  <a:schemeClr val="bg1"/>
                </a:solidFill>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lvl1pPr>
              <a:defRPr>
                <a:solidFill>
                  <a:schemeClr val="bg2"/>
                </a:solidFill>
              </a:defRPr>
            </a:lvl1pPr>
          </a:lstStyle>
          <a:p>
            <a:fld id="{5DB4ED54-5B5E-4A04-93D3-5772E3CE3818}" type="datetime1">
              <a:rPr lang="en-US" smtClean="0"/>
              <a:pPr/>
              <a:t>13-Jan-22</a:t>
            </a:fld>
            <a:endParaRPr lang="en-US" dirty="0"/>
          </a:p>
        </p:txBody>
      </p:sp>
      <p:sp>
        <p:nvSpPr>
          <p:cNvPr id="4" name="Footer Placeholder 3"/>
          <p:cNvSpPr>
            <a:spLocks noGrp="1"/>
          </p:cNvSpPr>
          <p:nvPr>
            <p:ph type="ftr" sz="quarter" idx="11"/>
          </p:nvPr>
        </p:nvSpPr>
        <p:spPr/>
        <p:txBody>
          <a:bodyPr/>
          <a:lstStyle>
            <a:lvl1pPr>
              <a:defRPr>
                <a:solidFill>
                  <a:schemeClr val="bg2"/>
                </a:solidFill>
              </a:defRPr>
            </a:lvl1pPr>
          </a:lstStyle>
          <a:p>
            <a:endParaRPr lang="en-US" dirty="0"/>
          </a:p>
        </p:txBody>
      </p:sp>
      <p:sp>
        <p:nvSpPr>
          <p:cNvPr id="5" name="Slide Number Placeholder 4"/>
          <p:cNvSpPr>
            <a:spLocks noGrp="1"/>
          </p:cNvSpPr>
          <p:nvPr>
            <p:ph type="sldNum" sz="quarter" idx="12"/>
          </p:nvPr>
        </p:nvSpPr>
        <p:spPr/>
        <p:txBody>
          <a:bodyPr/>
          <a:lstStyle>
            <a:lvl1pPr>
              <a:defRPr>
                <a:solidFill>
                  <a:schemeClr val="bg2"/>
                </a:solidFill>
              </a:defRPr>
            </a:lvl1pPr>
          </a:lstStyle>
          <a:p>
            <a:fld id="{3A98EE3D-8CD1-4C3F-BD1C-C98C9596463C}" type="slidenum">
              <a:rPr lang="en-US" smtClean="0"/>
              <a:pPr/>
              <a:t>‹#›</a:t>
            </a:fld>
            <a:endParaRPr lang="en-US" dirty="0"/>
          </a:p>
        </p:txBody>
      </p:sp>
      <p:sp>
        <p:nvSpPr>
          <p:cNvPr id="9" name="Picture Placeholder 5"/>
          <p:cNvSpPr>
            <a:spLocks noGrp="1"/>
          </p:cNvSpPr>
          <p:nvPr>
            <p:ph type="pic" sz="quarter" idx="13"/>
          </p:nvPr>
        </p:nvSpPr>
        <p:spPr>
          <a:xfrm>
            <a:off x="0" y="5245130"/>
            <a:ext cx="12192000" cy="1612870"/>
          </a:xfrm>
        </p:spPr>
        <p:txBody>
          <a:bodyPr/>
          <a:lstStyle/>
          <a:p>
            <a:r>
              <a:rPr lang="en-US"/>
              <a:t>Click icon to add picture</a:t>
            </a:r>
            <a:endParaRPr lang="en-US" dirty="0"/>
          </a:p>
        </p:txBody>
      </p:sp>
      <p:sp>
        <p:nvSpPr>
          <p:cNvPr id="2" name="Rectangle 1"/>
          <p:cNvSpPr/>
          <p:nvPr userDrawn="1"/>
        </p:nvSpPr>
        <p:spPr>
          <a:xfrm>
            <a:off x="575894" y="1972490"/>
            <a:ext cx="2467752" cy="32726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p:cNvSpPr/>
          <p:nvPr userDrawn="1"/>
        </p:nvSpPr>
        <p:spPr>
          <a:xfrm>
            <a:off x="3429849" y="1972490"/>
            <a:ext cx="2467752" cy="32726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p:cNvSpPr/>
          <p:nvPr userDrawn="1"/>
        </p:nvSpPr>
        <p:spPr>
          <a:xfrm>
            <a:off x="6283804" y="1972490"/>
            <a:ext cx="2467752" cy="32726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p:cNvSpPr/>
          <p:nvPr userDrawn="1"/>
        </p:nvSpPr>
        <p:spPr>
          <a:xfrm>
            <a:off x="9137758" y="1972490"/>
            <a:ext cx="2467752" cy="32726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 Placeholder 2"/>
          <p:cNvSpPr>
            <a:spLocks noGrp="1"/>
          </p:cNvSpPr>
          <p:nvPr>
            <p:ph type="body" idx="1"/>
          </p:nvPr>
        </p:nvSpPr>
        <p:spPr>
          <a:xfrm>
            <a:off x="581192" y="2988377"/>
            <a:ext cx="2492830" cy="557784"/>
          </a:xfrm>
        </p:spPr>
        <p:txBody>
          <a:bodyPr anchor="ctr">
            <a:noAutofit/>
          </a:bodyPr>
          <a:lstStyle>
            <a:lvl1pPr marL="0" indent="0" algn="ctr">
              <a:buNone/>
              <a:defRPr sz="20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4" name="Content Placeholder 3"/>
          <p:cNvSpPr>
            <a:spLocks noGrp="1"/>
          </p:cNvSpPr>
          <p:nvPr>
            <p:ph sz="half" idx="2"/>
          </p:nvPr>
        </p:nvSpPr>
        <p:spPr>
          <a:xfrm>
            <a:off x="581194" y="3584516"/>
            <a:ext cx="2492828" cy="1656203"/>
          </a:xfrm>
        </p:spPr>
        <p:txBody>
          <a:bodyPr anchor="t">
            <a:normAutofit/>
          </a:bodyPr>
          <a:lstStyle>
            <a:lvl1pPr marL="0" indent="0" algn="ctr">
              <a:buNone/>
              <a:defRPr sz="1200"/>
            </a:lvl1pPr>
            <a:lvl2pPr marL="324000" indent="0" algn="ctr">
              <a:buNone/>
              <a:defRPr sz="1200"/>
            </a:lvl2pPr>
            <a:lvl3pPr marL="630000" indent="0" algn="ctr">
              <a:buNone/>
              <a:defRPr sz="1200"/>
            </a:lvl3pPr>
            <a:lvl4pPr marL="1008000" indent="0" algn="ctr">
              <a:buNone/>
              <a:defRPr sz="1200"/>
            </a:lvl4pPr>
            <a:lvl5pPr marL="1368000" indent="0" algn="ctr">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 Placeholder 4"/>
          <p:cNvSpPr>
            <a:spLocks noGrp="1"/>
          </p:cNvSpPr>
          <p:nvPr>
            <p:ph type="body" sz="quarter" idx="3"/>
          </p:nvPr>
        </p:nvSpPr>
        <p:spPr>
          <a:xfrm>
            <a:off x="6298472" y="2988377"/>
            <a:ext cx="2492830" cy="553373"/>
          </a:xfrm>
        </p:spPr>
        <p:txBody>
          <a:bodyPr anchor="ctr">
            <a:noAutofit/>
          </a:bodyPr>
          <a:lstStyle>
            <a:lvl1pPr marL="0" marR="0" indent="0" algn="ctr"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16" name="Content Placeholder 5"/>
          <p:cNvSpPr>
            <a:spLocks noGrp="1"/>
          </p:cNvSpPr>
          <p:nvPr>
            <p:ph sz="quarter" idx="4"/>
          </p:nvPr>
        </p:nvSpPr>
        <p:spPr>
          <a:xfrm>
            <a:off x="6298471" y="3584516"/>
            <a:ext cx="2492830" cy="1656203"/>
          </a:xfrm>
        </p:spPr>
        <p:txBody>
          <a:bodyPr anchor="t">
            <a:normAutofit/>
          </a:bodyPr>
          <a:lstStyle>
            <a:lvl1pPr marL="0" indent="0" algn="ctr">
              <a:buNone/>
              <a:defRPr sz="1200"/>
            </a:lvl1pPr>
            <a:lvl2pPr marL="324000" indent="0" algn="ctr">
              <a:buNone/>
              <a:defRPr sz="1200"/>
            </a:lvl2pPr>
            <a:lvl3pPr marL="630000" indent="0" algn="ctr">
              <a:buNone/>
              <a:defRPr sz="1200"/>
            </a:lvl3pPr>
            <a:lvl4pPr marL="1008000" indent="0" algn="ctr">
              <a:buNone/>
              <a:defRPr sz="1200"/>
            </a:lvl4pPr>
            <a:lvl5pPr marL="1368000" indent="0" algn="ctr">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Text Placeholder 2"/>
          <p:cNvSpPr>
            <a:spLocks noGrp="1"/>
          </p:cNvSpPr>
          <p:nvPr>
            <p:ph type="body" idx="14"/>
          </p:nvPr>
        </p:nvSpPr>
        <p:spPr>
          <a:xfrm>
            <a:off x="3444517" y="2988377"/>
            <a:ext cx="2492830" cy="557784"/>
          </a:xfrm>
        </p:spPr>
        <p:txBody>
          <a:bodyPr anchor="ctr">
            <a:noAutofit/>
          </a:bodyPr>
          <a:lstStyle>
            <a:lvl1pPr marL="0" indent="0" algn="ctr">
              <a:buNone/>
              <a:defRPr sz="20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8" name="Content Placeholder 3"/>
          <p:cNvSpPr>
            <a:spLocks noGrp="1"/>
          </p:cNvSpPr>
          <p:nvPr>
            <p:ph sz="half" idx="15"/>
          </p:nvPr>
        </p:nvSpPr>
        <p:spPr>
          <a:xfrm>
            <a:off x="3444519" y="3584516"/>
            <a:ext cx="2492828" cy="1656203"/>
          </a:xfrm>
        </p:spPr>
        <p:txBody>
          <a:bodyPr anchor="t">
            <a:normAutofit/>
          </a:bodyPr>
          <a:lstStyle>
            <a:lvl1pPr marL="0" indent="0" algn="ctr">
              <a:buNone/>
              <a:defRPr sz="1200"/>
            </a:lvl1pPr>
            <a:lvl2pPr marL="324000" indent="0" algn="ctr">
              <a:buNone/>
              <a:defRPr sz="1200"/>
            </a:lvl2pPr>
            <a:lvl3pPr marL="630000" indent="0" algn="ctr">
              <a:buNone/>
              <a:defRPr sz="1200"/>
            </a:lvl3pPr>
            <a:lvl4pPr marL="1008000" indent="0" algn="ctr">
              <a:buNone/>
              <a:defRPr sz="1200"/>
            </a:lvl4pPr>
            <a:lvl5pPr marL="1368000" indent="0" algn="ctr">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4"/>
          <p:cNvSpPr>
            <a:spLocks noGrp="1"/>
          </p:cNvSpPr>
          <p:nvPr>
            <p:ph type="body" sz="quarter" idx="16"/>
          </p:nvPr>
        </p:nvSpPr>
        <p:spPr>
          <a:xfrm>
            <a:off x="9138807" y="2988377"/>
            <a:ext cx="2492830" cy="553373"/>
          </a:xfrm>
        </p:spPr>
        <p:txBody>
          <a:bodyPr anchor="ctr">
            <a:noAutofit/>
          </a:bodyPr>
          <a:lstStyle>
            <a:lvl1pPr marL="0" marR="0" indent="0" algn="ctr"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20" name="Content Placeholder 5"/>
          <p:cNvSpPr>
            <a:spLocks noGrp="1"/>
          </p:cNvSpPr>
          <p:nvPr>
            <p:ph sz="quarter" idx="17"/>
          </p:nvPr>
        </p:nvSpPr>
        <p:spPr>
          <a:xfrm>
            <a:off x="9138806" y="3584516"/>
            <a:ext cx="2492830" cy="1656203"/>
          </a:xfrm>
        </p:spPr>
        <p:txBody>
          <a:bodyPr anchor="t">
            <a:normAutofit/>
          </a:bodyPr>
          <a:lstStyle>
            <a:lvl1pPr marL="0" indent="0" algn="ctr">
              <a:buNone/>
              <a:defRPr sz="1200"/>
            </a:lvl1pPr>
            <a:lvl2pPr marL="324000" indent="0" algn="ctr">
              <a:buNone/>
              <a:defRPr sz="1200"/>
            </a:lvl2pPr>
            <a:lvl3pPr marL="630000" indent="0" algn="ctr">
              <a:buNone/>
              <a:defRPr sz="1200"/>
            </a:lvl3pPr>
            <a:lvl4pPr marL="1008000" indent="0" algn="ctr">
              <a:buNone/>
              <a:defRPr sz="1200"/>
            </a:lvl4pPr>
            <a:lvl5pPr marL="1368000" indent="0" algn="ctr">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Rectangle 20"/>
          <p:cNvSpPr/>
          <p:nvPr userDrawn="1"/>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p:cNvSpPr/>
          <p:nvPr userDrawn="1"/>
        </p:nvSpPr>
        <p:spPr>
          <a:xfrm>
            <a:off x="8042147" y="453643"/>
            <a:ext cx="3703320" cy="98554"/>
          </a:xfrm>
          <a:prstGeom prst="rect">
            <a:avLst/>
          </a:prstGeom>
          <a:solidFill>
            <a:schemeClr val="tx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2"/>
          <p:cNvSpPr/>
          <p:nvPr userDrawn="1"/>
        </p:nvSpPr>
        <p:spPr>
          <a:xfrm>
            <a:off x="4241830" y="457200"/>
            <a:ext cx="3703320" cy="9144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41258135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13-Jan-22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0145084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D82884F1-FFEA-405F-9602-3DCA865EDA4E}" type="datetime1">
              <a:rPr lang="en-US" smtClean="0"/>
              <a:t>13-Jan-22</a:t>
            </a:fld>
            <a:endParaRPr lang="en-US" dirty="0"/>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a:lstStyle/>
          <a:p>
            <a:endParaRPr lang="en-US" dirty="0"/>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78919551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Content with Caption">
    <p:spTree>
      <p:nvGrpSpPr>
        <p:cNvPr id="1" name=""/>
        <p:cNvGrpSpPr/>
        <p:nvPr/>
      </p:nvGrpSpPr>
      <p:grpSpPr>
        <a:xfrm>
          <a:off x="0" y="0"/>
          <a:ext cx="0" cy="0"/>
          <a:chOff x="0" y="0"/>
          <a:chExt cx="0" cy="0"/>
        </a:xfrm>
      </p:grpSpPr>
      <p:sp>
        <p:nvSpPr>
          <p:cNvPr id="6" name="Picture Placeholder 5"/>
          <p:cNvSpPr>
            <a:spLocks noGrp="1"/>
          </p:cNvSpPr>
          <p:nvPr>
            <p:ph type="pic" sz="quarter" idx="13"/>
          </p:nvPr>
        </p:nvSpPr>
        <p:spPr>
          <a:xfrm>
            <a:off x="0" y="0"/>
            <a:ext cx="4232275" cy="6858000"/>
          </a:xfrm>
        </p:spPr>
        <p:txBody>
          <a:bodyPr/>
          <a:lstStyle/>
          <a:p>
            <a:r>
              <a:rPr lang="en-US"/>
              <a:t>Click icon to add picture</a:t>
            </a:r>
            <a:endParaRPr lang="en-US" dirty="0"/>
          </a:p>
        </p:txBody>
      </p:sp>
      <p:sp>
        <p:nvSpPr>
          <p:cNvPr id="2" name="Title 1"/>
          <p:cNvSpPr>
            <a:spLocks noGrp="1"/>
          </p:cNvSpPr>
          <p:nvPr>
            <p:ph type="title"/>
          </p:nvPr>
        </p:nvSpPr>
        <p:spPr>
          <a:xfrm>
            <a:off x="4900927" y="709565"/>
            <a:ext cx="6650991" cy="699407"/>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Content Placeholder 2"/>
          <p:cNvSpPr>
            <a:spLocks noGrp="1"/>
          </p:cNvSpPr>
          <p:nvPr>
            <p:ph idx="1"/>
          </p:nvPr>
        </p:nvSpPr>
        <p:spPr>
          <a:xfrm>
            <a:off x="4900928" y="1632857"/>
            <a:ext cx="6650991" cy="4205188"/>
          </a:xfrm>
        </p:spPr>
        <p:txBody>
          <a:bodyPr anchor="t">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D82884F1-FFEA-405F-9602-3DCA865EDA4E}" type="datetime1">
              <a:rPr lang="en-US" smtClean="0"/>
              <a:t>13-Jan-22</a:t>
            </a:fld>
            <a:endParaRPr lang="en-US" dirty="0"/>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a:lstStyle/>
          <a:p>
            <a:endParaRPr lang="en-US" dirty="0"/>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36570152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Content with Caption">
    <p:bg>
      <p:bgPr>
        <a:solidFill>
          <a:schemeClr val="bg2"/>
        </a:solidFill>
        <a:effectLst/>
      </p:bgPr>
    </p:bg>
    <p:spTree>
      <p:nvGrpSpPr>
        <p:cNvPr id="1" name=""/>
        <p:cNvGrpSpPr/>
        <p:nvPr/>
      </p:nvGrpSpPr>
      <p:grpSpPr>
        <a:xfrm>
          <a:off x="0" y="0"/>
          <a:ext cx="0" cy="0"/>
          <a:chOff x="0" y="0"/>
          <a:chExt cx="0" cy="0"/>
        </a:xfrm>
      </p:grpSpPr>
      <p:sp>
        <p:nvSpPr>
          <p:cNvPr id="14" name="Picture Placeholder 4"/>
          <p:cNvSpPr>
            <a:spLocks noGrp="1"/>
          </p:cNvSpPr>
          <p:nvPr>
            <p:ph type="pic" sz="quarter" idx="14" hasCustomPrompt="1"/>
          </p:nvPr>
        </p:nvSpPr>
        <p:spPr>
          <a:xfrm>
            <a:off x="8622917" y="3322281"/>
            <a:ext cx="3367862" cy="3367862"/>
          </a:xfrm>
        </p:spPr>
        <p:txBody>
          <a:bodyPr/>
          <a:lstStyle>
            <a:lvl1pPr marL="0" indent="0" algn="ctr">
              <a:buNone/>
              <a:defRPr>
                <a:solidFill>
                  <a:schemeClr val="tx1"/>
                </a:solidFill>
              </a:defRPr>
            </a:lvl1pPr>
          </a:lstStyle>
          <a:p>
            <a:r>
              <a:rPr lang="en-US" dirty="0"/>
              <a:t>Icon Watermark</a:t>
            </a:r>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5" name="Picture Placeholder 4"/>
          <p:cNvSpPr>
            <a:spLocks noGrp="1"/>
          </p:cNvSpPr>
          <p:nvPr>
            <p:ph type="pic" sz="quarter" idx="13" hasCustomPrompt="1"/>
          </p:nvPr>
        </p:nvSpPr>
        <p:spPr>
          <a:xfrm>
            <a:off x="768350" y="2312987"/>
            <a:ext cx="731520" cy="731520"/>
          </a:xfrm>
        </p:spPr>
        <p:txBody>
          <a:bodyPr/>
          <a:lstStyle>
            <a:lvl1pPr marL="0" indent="0">
              <a:buNone/>
              <a:defRPr>
                <a:solidFill>
                  <a:schemeClr val="bg1"/>
                </a:solidFill>
              </a:defRPr>
            </a:lvl1pPr>
          </a:lstStyle>
          <a:p>
            <a:r>
              <a:rPr lang="en-US" dirty="0"/>
              <a:t>Icon</a:t>
            </a:r>
          </a:p>
        </p:txBody>
      </p:sp>
      <p:sp>
        <p:nvSpPr>
          <p:cNvPr id="2" name="Title 1"/>
          <p:cNvSpPr>
            <a:spLocks noGrp="1"/>
          </p:cNvSpPr>
          <p:nvPr>
            <p:ph type="title"/>
          </p:nvPr>
        </p:nvSpPr>
        <p:spPr>
          <a:xfrm>
            <a:off x="767857" y="2647728"/>
            <a:ext cx="3031852" cy="1722419"/>
          </a:xfrm>
        </p:spPr>
        <p:txBody>
          <a:bodyPr anchor="ctr">
            <a:normAutofit/>
          </a:bodyPr>
          <a:lstStyle>
            <a:lvl1pPr algn="l">
              <a:defRPr sz="2400" b="0">
                <a:solidFill>
                  <a:srgbClr val="FFFFFF"/>
                </a:solidFill>
              </a:defRPr>
            </a:lvl1pPr>
          </a:lstStyle>
          <a:p>
            <a:r>
              <a:rPr lang="en-US"/>
              <a:t>Click to edit Master title style</a:t>
            </a:r>
            <a:endParaRPr lang="en-US" dirty="0"/>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D82884F1-FFEA-405F-9602-3DCA865EDA4E}" type="datetime1">
              <a:rPr lang="en-US" smtClean="0"/>
              <a:t>13-Jan-22</a:t>
            </a:fld>
            <a:endParaRPr lang="en-US" dirty="0"/>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a:lstStyle/>
          <a:p>
            <a:endParaRPr lang="en-US" dirty="0"/>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412417911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1" y="0"/>
            <a:ext cx="12192000" cy="685800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2647728"/>
            <a:ext cx="3031852" cy="1722419"/>
          </a:xfrm>
        </p:spPr>
        <p:txBody>
          <a:bodyPr anchor="ctr">
            <a:normAutofit/>
          </a:bodyPr>
          <a:lstStyle>
            <a:lvl1pPr algn="l">
              <a:defRPr sz="24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lvl1pPr>
              <a:defRPr>
                <a:solidFill>
                  <a:schemeClr val="bg2"/>
                </a:solidFill>
              </a:defRPr>
            </a:lvl1pPr>
          </a:lstStyle>
          <a:p>
            <a:fld id="{D82884F1-FFEA-405F-9602-3DCA865EDA4E}" type="datetime1">
              <a:rPr lang="en-US" smtClean="0"/>
              <a:pPr/>
              <a:t>13-Jan-22</a:t>
            </a:fld>
            <a:endParaRPr lang="en-US" dirty="0"/>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a:lstStyle>
            <a:lvl1pPr>
              <a:defRPr>
                <a:solidFill>
                  <a:schemeClr val="bg2"/>
                </a:solidFill>
              </a:defRPr>
            </a:lvl1pPr>
          </a:lstStyle>
          <a:p>
            <a:endParaRPr lang="en-US" dirty="0"/>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lvl1pPr>
              <a:defRPr>
                <a:solidFill>
                  <a:schemeClr val="bg2"/>
                </a:solidFill>
              </a:defRPr>
            </a:lvl1pPr>
          </a:lstStyle>
          <a:p>
            <a:fld id="{3A98EE3D-8CD1-4C3F-BD1C-C98C9596463C}" type="slidenum">
              <a:rPr lang="en-US" smtClean="0"/>
              <a:pPr/>
              <a:t>‹#›</a:t>
            </a:fld>
            <a:endParaRPr lang="en-US" dirty="0"/>
          </a:p>
        </p:txBody>
      </p:sp>
      <p:sp>
        <p:nvSpPr>
          <p:cNvPr id="12" name="Rectangle 11"/>
          <p:cNvSpPr/>
          <p:nvPr userDrawn="1"/>
        </p:nvSpPr>
        <p:spPr>
          <a:xfrm rot="5400000">
            <a:off x="1415595" y="3435840"/>
            <a:ext cx="57607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0459554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13-Jan-22</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9634900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CED4963-E985-44C4-B8C4-FDD613B7C2F8}" type="datetime1">
              <a:rPr lang="en-US" smtClean="0"/>
              <a:t>13-Jan-22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559142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204200" y="863600"/>
            <a:ext cx="3124200" cy="4807326"/>
          </a:xfrm>
        </p:spPr>
        <p:txBody>
          <a:bodyPr vert="eaVert" anchor="ctr"/>
          <a:lstStyle>
            <a:lvl1pPr>
              <a:defRPr>
                <a:solidFill>
                  <a:srgbClr val="FFFF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774923" y="863600"/>
            <a:ext cx="7161625" cy="4807326"/>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Rectangle 7">
            <a:extLst>
              <a:ext uri="{FF2B5EF4-FFF2-40B4-BE49-F238E27FC236}">
                <a16:creationId xmlns:a16="http://schemas.microsoft.com/office/drawing/2014/main"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Date Placeholder 10">
            <a:extLst>
              <a:ext uri="{FF2B5EF4-FFF2-40B4-BE49-F238E27FC236}">
                <a16:creationId xmlns:a16="http://schemas.microsoft.com/office/drawing/2014/main" id="{5C74A470-3BD3-4F33-80E5-67E6E87FCBE7}"/>
              </a:ext>
            </a:extLst>
          </p:cNvPr>
          <p:cNvSpPr>
            <a:spLocks noGrp="1"/>
          </p:cNvSpPr>
          <p:nvPr>
            <p:ph type="dt" sz="half" idx="10"/>
          </p:nvPr>
        </p:nvSpPr>
        <p:spPr/>
        <p:txBody>
          <a:bodyPr/>
          <a:lstStyle/>
          <a:p>
            <a:fld id="{ED291B17-9318-49DB-B28B-6E5994AE9581}" type="datetime1">
              <a:rPr lang="en-US" smtClean="0"/>
              <a:t>13-Jan-22</a:t>
            </a:fld>
            <a:endParaRPr lang="en-US" dirty="0"/>
          </a:p>
        </p:txBody>
      </p:sp>
      <p:sp>
        <p:nvSpPr>
          <p:cNvPr id="12" name="Footer Placeholder 11">
            <a:extLst>
              <a:ext uri="{FF2B5EF4-FFF2-40B4-BE49-F238E27FC236}">
                <a16:creationId xmlns:a16="http://schemas.microsoft.com/office/drawing/2014/main" id="{9A3A30BA-DB50-4D7D-BCDE-17D20FB354DF}"/>
              </a:ext>
            </a:extLst>
          </p:cNvPr>
          <p:cNvSpPr>
            <a:spLocks noGrp="1"/>
          </p:cNvSpPr>
          <p:nvPr>
            <p:ph type="ftr" sz="quarter" idx="11"/>
          </p:nvPr>
        </p:nvSpPr>
        <p:spPr/>
        <p:txBody>
          <a:bodyPr/>
          <a:lstStyle/>
          <a:p>
            <a:endParaRPr lang="en-US" dirty="0"/>
          </a:p>
        </p:txBody>
      </p:sp>
      <p:sp>
        <p:nvSpPr>
          <p:cNvPr id="13" name="Slide Number Placeholder 12">
            <a:extLst>
              <a:ext uri="{FF2B5EF4-FFF2-40B4-BE49-F238E27FC236}">
                <a16:creationId xmlns:a16="http://schemas.microsoft.com/office/drawing/2014/main" id="{76FF9E58-C0B2-436B-A21C-DB45A00D651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8684412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18" name="Text Placeholder 16">
            <a:extLst>
              <a:ext uri="{FF2B5EF4-FFF2-40B4-BE49-F238E27FC236}">
                <a16:creationId xmlns:a16="http://schemas.microsoft.com/office/drawing/2014/main" id="{B8498729-8E0E-452C-9DE5-20C4280E6809}"/>
              </a:ext>
            </a:extLst>
          </p:cNvPr>
          <p:cNvSpPr>
            <a:spLocks noGrp="1"/>
          </p:cNvSpPr>
          <p:nvPr>
            <p:ph type="body" sz="quarter" idx="11" hasCustomPrompt="1"/>
          </p:nvPr>
        </p:nvSpPr>
        <p:spPr>
          <a:xfrm>
            <a:off x="3638339" y="5310000"/>
            <a:ext cx="4536000" cy="1548000"/>
          </a:xfrm>
          <a:solidFill>
            <a:schemeClr val="bg1">
              <a:lumMod val="85000"/>
              <a:alpha val="80000"/>
            </a:schemeClr>
          </a:solidFill>
        </p:spPr>
        <p:txBody>
          <a:bodyPr lIns="288000" tIns="252000"/>
          <a:lstStyle>
            <a:lvl1pPr marL="0" indent="0">
              <a:spcBef>
                <a:spcPts val="500"/>
              </a:spcBef>
              <a:buNone/>
              <a:defRPr sz="1300" b="1">
                <a:solidFill>
                  <a:schemeClr val="tx2"/>
                </a:solidFill>
                <a:latin typeface="+mj-lt"/>
              </a:defRPr>
            </a:lvl1pPr>
            <a:lvl2pPr marL="0" indent="0">
              <a:spcBef>
                <a:spcPts val="500"/>
              </a:spcBef>
              <a:buNone/>
              <a:defRPr sz="1000">
                <a:solidFill>
                  <a:schemeClr val="bg2"/>
                </a:solidFill>
              </a:defRPr>
            </a:lvl2pPr>
          </a:lstStyle>
          <a:p>
            <a:pPr lvl="0"/>
            <a:r>
              <a:rPr lang="en-US" noProof="0"/>
              <a:t>Additional Stage Title 02</a:t>
            </a:r>
          </a:p>
          <a:p>
            <a:pPr lvl="1"/>
            <a:r>
              <a:rPr lang="en-US" noProof="0"/>
              <a:t>Lorem ipsum dolor sit amet, consectetuer adipiscing elit, sed diam nonummy</a:t>
            </a:r>
          </a:p>
        </p:txBody>
      </p:sp>
      <p:sp>
        <p:nvSpPr>
          <p:cNvPr id="17" name="Text Placeholder 16">
            <a:extLst>
              <a:ext uri="{FF2B5EF4-FFF2-40B4-BE49-F238E27FC236}">
                <a16:creationId xmlns:a16="http://schemas.microsoft.com/office/drawing/2014/main" id="{6F6ED01E-03BA-4CB7-BDDB-4A7F0B0DA414}"/>
              </a:ext>
            </a:extLst>
          </p:cNvPr>
          <p:cNvSpPr>
            <a:spLocks noGrp="1"/>
          </p:cNvSpPr>
          <p:nvPr>
            <p:ph type="body" sz="quarter" idx="10" hasCustomPrompt="1"/>
          </p:nvPr>
        </p:nvSpPr>
        <p:spPr>
          <a:xfrm>
            <a:off x="787583" y="5310000"/>
            <a:ext cx="2778470" cy="1548000"/>
          </a:xfrm>
          <a:solidFill>
            <a:schemeClr val="bg1">
              <a:lumMod val="95000"/>
            </a:schemeClr>
          </a:solidFill>
        </p:spPr>
        <p:txBody>
          <a:bodyPr lIns="288000" tIns="252000"/>
          <a:lstStyle>
            <a:lvl1pPr marL="0" indent="0">
              <a:spcBef>
                <a:spcPts val="500"/>
              </a:spcBef>
              <a:buNone/>
              <a:defRPr sz="1300" b="1">
                <a:solidFill>
                  <a:schemeClr val="tx2"/>
                </a:solidFill>
                <a:latin typeface="+mj-lt"/>
              </a:defRPr>
            </a:lvl1pPr>
            <a:lvl2pPr marL="0" indent="0">
              <a:spcBef>
                <a:spcPts val="500"/>
              </a:spcBef>
              <a:buNone/>
              <a:defRPr sz="1000">
                <a:solidFill>
                  <a:schemeClr val="bg2"/>
                </a:solidFill>
              </a:defRPr>
            </a:lvl2pPr>
          </a:lstStyle>
          <a:p>
            <a:pPr lvl="0"/>
            <a:r>
              <a:rPr lang="en-US" noProof="0"/>
              <a:t>Additional Stage Title 01</a:t>
            </a:r>
          </a:p>
          <a:p>
            <a:pPr lvl="1"/>
            <a:r>
              <a:rPr lang="en-US" noProof="0"/>
              <a:t>Lorem ipsum dolor sit amet, consectetuer adipiscing elit, sed diam nonummy</a:t>
            </a:r>
          </a:p>
        </p:txBody>
      </p:sp>
      <p:sp>
        <p:nvSpPr>
          <p:cNvPr id="2" name="Title 1">
            <a:extLst>
              <a:ext uri="{FF2B5EF4-FFF2-40B4-BE49-F238E27FC236}">
                <a16:creationId xmlns:a16="http://schemas.microsoft.com/office/drawing/2014/main" id="{D3060639-BF2D-41F8-822B-DED03338D288}"/>
              </a:ext>
            </a:extLst>
          </p:cNvPr>
          <p:cNvSpPr>
            <a:spLocks noGrp="1"/>
          </p:cNvSpPr>
          <p:nvPr userDrawn="1">
            <p:ph type="title" hasCustomPrompt="1"/>
          </p:nvPr>
        </p:nvSpPr>
        <p:spPr>
          <a:xfrm>
            <a:off x="680354" y="197121"/>
            <a:ext cx="10711545" cy="1325563"/>
          </a:xfrm>
        </p:spPr>
        <p:txBody>
          <a:bodyPr>
            <a:normAutofit/>
          </a:bodyPr>
          <a:lstStyle>
            <a:lvl1pPr>
              <a:defRPr sz="3000"/>
            </a:lvl1pPr>
          </a:lstStyle>
          <a:p>
            <a:r>
              <a:rPr lang="en-US" noProof="0"/>
              <a:t>Project Timeline</a:t>
            </a:r>
          </a:p>
        </p:txBody>
      </p:sp>
      <p:sp>
        <p:nvSpPr>
          <p:cNvPr id="3" name="Content Placeholder 2">
            <a:extLst>
              <a:ext uri="{FF2B5EF4-FFF2-40B4-BE49-F238E27FC236}">
                <a16:creationId xmlns:a16="http://schemas.microsoft.com/office/drawing/2014/main" id="{0F474091-9EA2-47C8-AAA9-6DFE207852E4}"/>
              </a:ext>
            </a:extLst>
          </p:cNvPr>
          <p:cNvSpPr>
            <a:spLocks noGrp="1"/>
          </p:cNvSpPr>
          <p:nvPr userDrawn="1">
            <p:ph idx="1"/>
          </p:nvPr>
        </p:nvSpPr>
        <p:spPr>
          <a:xfrm>
            <a:off x="680354" y="1786436"/>
            <a:ext cx="10711545" cy="3306069"/>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9" name="Text Placeholder 16">
            <a:extLst>
              <a:ext uri="{FF2B5EF4-FFF2-40B4-BE49-F238E27FC236}">
                <a16:creationId xmlns:a16="http://schemas.microsoft.com/office/drawing/2014/main" id="{1C51713D-9A60-48EF-A25A-764AEDE9E672}"/>
              </a:ext>
            </a:extLst>
          </p:cNvPr>
          <p:cNvSpPr>
            <a:spLocks noGrp="1"/>
          </p:cNvSpPr>
          <p:nvPr>
            <p:ph type="body" sz="quarter" idx="12" hasCustomPrompt="1"/>
          </p:nvPr>
        </p:nvSpPr>
        <p:spPr>
          <a:xfrm>
            <a:off x="8246626" y="5310000"/>
            <a:ext cx="3103200" cy="1548000"/>
          </a:xfrm>
          <a:solidFill>
            <a:schemeClr val="bg1">
              <a:lumMod val="95000"/>
            </a:schemeClr>
          </a:solidFill>
        </p:spPr>
        <p:txBody>
          <a:bodyPr lIns="288000" tIns="252000"/>
          <a:lstStyle>
            <a:lvl1pPr marL="0" indent="0">
              <a:spcBef>
                <a:spcPts val="500"/>
              </a:spcBef>
              <a:buNone/>
              <a:defRPr sz="1300" b="1">
                <a:solidFill>
                  <a:schemeClr val="tx2"/>
                </a:solidFill>
                <a:latin typeface="+mj-lt"/>
              </a:defRPr>
            </a:lvl1pPr>
            <a:lvl2pPr marL="0" indent="0">
              <a:spcBef>
                <a:spcPts val="500"/>
              </a:spcBef>
              <a:buNone/>
              <a:defRPr sz="1000">
                <a:solidFill>
                  <a:schemeClr val="bg2"/>
                </a:solidFill>
              </a:defRPr>
            </a:lvl2pPr>
          </a:lstStyle>
          <a:p>
            <a:pPr lvl="0"/>
            <a:r>
              <a:rPr lang="en-US" noProof="0"/>
              <a:t>Additional Stage Title 3</a:t>
            </a:r>
          </a:p>
          <a:p>
            <a:pPr lvl="1"/>
            <a:r>
              <a:rPr lang="en-US" noProof="0"/>
              <a:t>Lorem ipsum dolor sit amet, consectetuer adipiscing elit, sed diam nonummy</a:t>
            </a:r>
          </a:p>
        </p:txBody>
      </p:sp>
      <p:cxnSp>
        <p:nvCxnSpPr>
          <p:cNvPr id="21" name="Straight Connector 20">
            <a:extLst>
              <a:ext uri="{FF2B5EF4-FFF2-40B4-BE49-F238E27FC236}">
                <a16:creationId xmlns:a16="http://schemas.microsoft.com/office/drawing/2014/main" id="{303706AB-7768-4239-93C0-28F2AC35B71A}"/>
              </a:ext>
            </a:extLst>
          </p:cNvPr>
          <p:cNvCxnSpPr/>
          <p:nvPr userDrawn="1"/>
        </p:nvCxnSpPr>
        <p:spPr>
          <a:xfrm>
            <a:off x="787583" y="1181100"/>
            <a:ext cx="2880000" cy="0"/>
          </a:xfrm>
          <a:prstGeom prst="line">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172233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5" name="Picture Placeholder 4"/>
          <p:cNvSpPr>
            <a:spLocks noGrp="1"/>
          </p:cNvSpPr>
          <p:nvPr>
            <p:ph type="pic" sz="quarter" idx="13"/>
          </p:nvPr>
        </p:nvSpPr>
        <p:spPr>
          <a:xfrm>
            <a:off x="0" y="0"/>
            <a:ext cx="12192000" cy="6858000"/>
          </a:xfrm>
        </p:spPr>
        <p:txBody>
          <a:bodyPr/>
          <a:lstStyle>
            <a:lvl1pPr algn="ctr">
              <a:defRPr/>
            </a:lvl1pPr>
          </a:lstStyle>
          <a:p>
            <a:r>
              <a:rPr lang="en-US"/>
              <a:t>Click icon to add picture</a:t>
            </a:r>
            <a:endParaRPr lang="en-US" dirty="0"/>
          </a:p>
        </p:txBody>
      </p:sp>
      <p:sp>
        <p:nvSpPr>
          <p:cNvPr id="11" name="Rectangle 10"/>
          <p:cNvSpPr/>
          <p:nvPr userDrawn="1"/>
        </p:nvSpPr>
        <p:spPr>
          <a:xfrm>
            <a:off x="446534" y="4284627"/>
            <a:ext cx="11292840" cy="2011678"/>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3" name="Subtitle 2"/>
          <p:cNvSpPr>
            <a:spLocks noGrp="1"/>
          </p:cNvSpPr>
          <p:nvPr>
            <p:ph type="subTitle" idx="1"/>
          </p:nvPr>
        </p:nvSpPr>
        <p:spPr>
          <a:xfrm>
            <a:off x="581194" y="5695849"/>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12" name="Rectangle 11"/>
          <p:cNvSpPr/>
          <p:nvPr userDrawn="1"/>
        </p:nvSpPr>
        <p:spPr>
          <a:xfrm>
            <a:off x="446534" y="4114808"/>
            <a:ext cx="1129284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4220835"/>
            <a:ext cx="10993549" cy="1475013"/>
          </a:xfrm>
          <a:effectLst/>
        </p:spPr>
        <p:txBody>
          <a:bodyPr anchor="b">
            <a:normAutofit/>
          </a:bodyPr>
          <a:lstStyle>
            <a:lvl1pPr>
              <a:defRPr sz="3600">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42833421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118872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340864"/>
            <a:ext cx="11029615" cy="36344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fld id="{78DD82B9-B8EE-4375-B6FF-88FA6ABB15D9}" type="datetime1">
              <a:rPr lang="en-US" smtClean="0"/>
              <a:t>13-Jan-22</a:t>
            </a:fld>
            <a:endParaRPr lang="en-US" dirty="0"/>
          </a:p>
        </p:txBody>
      </p:sp>
      <p:sp>
        <p:nvSpPr>
          <p:cNvPr id="9" name="Footer Placeholder 8">
            <a:extLst>
              <a:ext uri="{FF2B5EF4-FFF2-40B4-BE49-F238E27FC236}">
                <a16:creationId xmlns:a16="http://schemas.microsoft.com/office/drawing/2014/main" id="{1356D3B5-6063-4A89-B88F-9D3043916FF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9616483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B2497495-0637-405E-AE64-5CC7506D51F5}" type="datetime1">
              <a:rPr lang="en-US" smtClean="0"/>
              <a:t>13-Jan-22</a:t>
            </a:fld>
            <a:endParaRPr lang="en-US" dirty="0"/>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614391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194767"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6039" y="2228003"/>
            <a:ext cx="5194769"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BFFD690-9426-415D-8B65-26881E07B2D4}" type="datetime1">
              <a:rPr lang="en-US" smtClean="0"/>
              <a:t>13-Jan-22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016606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581191" y="2905648"/>
            <a:ext cx="5194769" cy="557784"/>
          </a:xfrm>
        </p:spPr>
        <p:txBody>
          <a:bodyPr anchor="ctr">
            <a:noAutofit/>
          </a:bodyPr>
          <a:lstStyle>
            <a:lvl1pPr marL="0" indent="0">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3580809"/>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6039" y="2905649"/>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3580809"/>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4C4989A-474C-40DE-95B9-011C28B71673}" type="datetime1">
              <a:rPr lang="en-US" smtClean="0"/>
              <a:t>13-Jan-22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082551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DB4ED54-5B5E-4A04-93D3-5772E3CE3818}" type="datetime1">
              <a:rPr lang="en-US" smtClean="0"/>
              <a:t>13-Jan-22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701036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B94070D-8484-4B7B-ADE0-4CCDD6380285}"/>
              </a:ext>
              <a:ext uri="{C183D7F6-B498-43B3-948B-1728B52AA6E4}">
                <adec:decorative xmlns:adec="http://schemas.microsoft.com/office/drawing/2017/decorative" val="1"/>
              </a:ext>
            </a:extLst>
          </p:cNvPr>
          <p:cNvSpPr/>
          <p:nvPr userDrawn="1"/>
        </p:nvSpPr>
        <p:spPr>
          <a:xfrm>
            <a:off x="-8626" y="5120639"/>
            <a:ext cx="12200626" cy="173260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25" name="Text Placeholder 2"/>
          <p:cNvSpPr>
            <a:spLocks noGrp="1"/>
          </p:cNvSpPr>
          <p:nvPr>
            <p:ph type="body" idx="1" hasCustomPrompt="1"/>
          </p:nvPr>
        </p:nvSpPr>
        <p:spPr>
          <a:xfrm>
            <a:off x="759402" y="5330449"/>
            <a:ext cx="1938528" cy="557784"/>
          </a:xfrm>
        </p:spPr>
        <p:txBody>
          <a:bodyPr anchor="ctr">
            <a:noAutofit/>
          </a:bodyPr>
          <a:lstStyle>
            <a:lvl1pPr marL="0" indent="0" algn="ctr" defTabSz="914400" rtl="0" eaLnBrk="1" latinLnBrk="0" hangingPunct="1">
              <a:buNone/>
              <a:defRPr lang="en-US" sz="4000" b="1" kern="1200" dirty="0">
                <a:solidFill>
                  <a:srgbClr val="465359"/>
                </a:solidFill>
                <a:latin typeface="+mn-lt"/>
                <a:ea typeface="+mn-ea"/>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00%</a:t>
            </a:r>
          </a:p>
        </p:txBody>
      </p:sp>
      <p:sp>
        <p:nvSpPr>
          <p:cNvPr id="26" name="Content Placeholder 3"/>
          <p:cNvSpPr>
            <a:spLocks noGrp="1"/>
          </p:cNvSpPr>
          <p:nvPr>
            <p:ph sz="half" idx="2" hasCustomPrompt="1"/>
          </p:nvPr>
        </p:nvSpPr>
        <p:spPr>
          <a:xfrm>
            <a:off x="759405" y="5958718"/>
            <a:ext cx="1938528" cy="633065"/>
          </a:xfrm>
        </p:spPr>
        <p:txBody>
          <a:bodyPr anchor="t">
            <a:normAutofit/>
          </a:bodyPr>
          <a:lstStyle>
            <a:lvl1pPr marL="0" indent="0" algn="ctr" defTabSz="914400" rtl="0" eaLnBrk="1" latinLnBrk="0" hangingPunct="1">
              <a:buNone/>
              <a:defRPr lang="en-US" sz="1000" kern="1200" dirty="0">
                <a:solidFill>
                  <a:schemeClr val="tx2"/>
                </a:solidFill>
                <a:latin typeface="+mn-lt"/>
                <a:ea typeface="+mn-ea"/>
                <a:cs typeface="Arial" panose="020B0604020202020204" pitchFamily="34" charset="0"/>
              </a:defRPr>
            </a:lvl1pPr>
            <a:lvl2pPr marL="0" indent="0" algn="ctr" defTabSz="914400" rtl="0" eaLnBrk="1" latinLnBrk="0" hangingPunct="1">
              <a:buNone/>
              <a:defRPr lang="en-US" sz="1000" kern="1200" dirty="0">
                <a:solidFill>
                  <a:schemeClr val="tx2"/>
                </a:solidFill>
                <a:latin typeface="+mn-lt"/>
                <a:ea typeface="+mn-ea"/>
                <a:cs typeface="Arial" panose="020B0604020202020204" pitchFamily="34" charset="0"/>
              </a:defRPr>
            </a:lvl2pPr>
            <a:lvl3pPr marL="0" indent="0" algn="ctr" defTabSz="914400" rtl="0" eaLnBrk="1" latinLnBrk="0" hangingPunct="1">
              <a:buNone/>
              <a:defRPr lang="en-US" sz="1000" kern="1200" dirty="0">
                <a:solidFill>
                  <a:schemeClr val="tx2"/>
                </a:solidFill>
                <a:latin typeface="+mn-lt"/>
                <a:ea typeface="+mn-ea"/>
                <a:cs typeface="Arial" panose="020B0604020202020204" pitchFamily="34" charset="0"/>
              </a:defRPr>
            </a:lvl3pPr>
            <a:lvl4pPr marL="0" indent="0" algn="ctr" defTabSz="914400" rtl="0" eaLnBrk="1" latinLnBrk="0" hangingPunct="1">
              <a:buNone/>
              <a:defRPr lang="en-US" sz="1000" kern="1200" dirty="0">
                <a:solidFill>
                  <a:schemeClr val="tx2"/>
                </a:solidFill>
                <a:latin typeface="+mn-lt"/>
                <a:ea typeface="+mn-ea"/>
                <a:cs typeface="Arial" panose="020B0604020202020204" pitchFamily="34" charset="0"/>
              </a:defRPr>
            </a:lvl4pPr>
            <a:lvl5pPr marL="0" indent="0" algn="ctr" defTabSz="914400" rtl="0" eaLnBrk="1" latinLnBrk="0" hangingPunct="1">
              <a:buNone/>
              <a:defRPr lang="en-US" sz="1000" kern="1200" dirty="0">
                <a:solidFill>
                  <a:schemeClr val="tx2"/>
                </a:solidFill>
                <a:latin typeface="+mn-lt"/>
                <a:ea typeface="+mn-ea"/>
                <a:cs typeface="Arial" panose="020B0604020202020204" pitchFamily="34" charset="0"/>
              </a:defRPr>
            </a:lvl5pPr>
          </a:lstStyle>
          <a:p>
            <a:pPr lvl="0"/>
            <a:r>
              <a:rPr lang="en-US" dirty="0"/>
              <a:t>Click to edit Master text styles</a:t>
            </a:r>
          </a:p>
        </p:txBody>
      </p:sp>
      <p:sp>
        <p:nvSpPr>
          <p:cNvPr id="27" name="Text Placeholder 2"/>
          <p:cNvSpPr>
            <a:spLocks noGrp="1"/>
          </p:cNvSpPr>
          <p:nvPr>
            <p:ph type="body" idx="10" hasCustomPrompt="1"/>
          </p:nvPr>
        </p:nvSpPr>
        <p:spPr>
          <a:xfrm>
            <a:off x="3642897" y="5330449"/>
            <a:ext cx="1938528" cy="557784"/>
          </a:xfrm>
        </p:spPr>
        <p:txBody>
          <a:bodyPr anchor="ctr">
            <a:noAutofit/>
          </a:bodyPr>
          <a:lstStyle>
            <a:lvl1pPr marL="0" indent="0" algn="ctr" defTabSz="914400" rtl="0" eaLnBrk="1" latinLnBrk="0" hangingPunct="1">
              <a:buNone/>
              <a:defRPr lang="en-US" sz="4000" b="1" kern="1200" dirty="0">
                <a:solidFill>
                  <a:schemeClr val="accent1"/>
                </a:solidFill>
                <a:latin typeface="+mn-lt"/>
                <a:ea typeface="+mn-ea"/>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00%</a:t>
            </a:r>
          </a:p>
        </p:txBody>
      </p:sp>
      <p:sp>
        <p:nvSpPr>
          <p:cNvPr id="28" name="Content Placeholder 3"/>
          <p:cNvSpPr>
            <a:spLocks noGrp="1"/>
          </p:cNvSpPr>
          <p:nvPr>
            <p:ph sz="half" idx="11" hasCustomPrompt="1"/>
          </p:nvPr>
        </p:nvSpPr>
        <p:spPr>
          <a:xfrm>
            <a:off x="3642900" y="5958718"/>
            <a:ext cx="1938528" cy="633065"/>
          </a:xfrm>
        </p:spPr>
        <p:txBody>
          <a:bodyPr anchor="t">
            <a:normAutofit/>
          </a:bodyPr>
          <a:lstStyle>
            <a:lvl1pPr marL="0" indent="0" algn="ctr" defTabSz="914400" rtl="0" eaLnBrk="1" latinLnBrk="0" hangingPunct="1">
              <a:buNone/>
              <a:defRPr lang="en-US" sz="1000" kern="1200" dirty="0">
                <a:solidFill>
                  <a:schemeClr val="tx2"/>
                </a:solidFill>
                <a:latin typeface="+mn-lt"/>
                <a:ea typeface="+mn-ea"/>
                <a:cs typeface="Arial" panose="020B0604020202020204" pitchFamily="34" charset="0"/>
              </a:defRPr>
            </a:lvl1pPr>
            <a:lvl2pPr marL="0" indent="0" algn="ctr" defTabSz="914400" rtl="0" eaLnBrk="1" latinLnBrk="0" hangingPunct="1">
              <a:buNone/>
              <a:defRPr lang="en-US" sz="1000" kern="1200" dirty="0">
                <a:solidFill>
                  <a:schemeClr val="tx2"/>
                </a:solidFill>
                <a:latin typeface="+mn-lt"/>
                <a:ea typeface="+mn-ea"/>
                <a:cs typeface="Arial" panose="020B0604020202020204" pitchFamily="34" charset="0"/>
              </a:defRPr>
            </a:lvl2pPr>
            <a:lvl3pPr marL="0" indent="0" algn="ctr" defTabSz="914400" rtl="0" eaLnBrk="1" latinLnBrk="0" hangingPunct="1">
              <a:buNone/>
              <a:defRPr lang="en-US" sz="1000" kern="1200" dirty="0">
                <a:solidFill>
                  <a:schemeClr val="tx2"/>
                </a:solidFill>
                <a:latin typeface="+mn-lt"/>
                <a:ea typeface="+mn-ea"/>
                <a:cs typeface="Arial" panose="020B0604020202020204" pitchFamily="34" charset="0"/>
              </a:defRPr>
            </a:lvl3pPr>
            <a:lvl4pPr marL="0" indent="0" algn="ctr" defTabSz="914400" rtl="0" eaLnBrk="1" latinLnBrk="0" hangingPunct="1">
              <a:buNone/>
              <a:defRPr lang="en-US" sz="1000" kern="1200" dirty="0">
                <a:solidFill>
                  <a:schemeClr val="tx2"/>
                </a:solidFill>
                <a:latin typeface="+mn-lt"/>
                <a:ea typeface="+mn-ea"/>
                <a:cs typeface="Arial" panose="020B0604020202020204" pitchFamily="34" charset="0"/>
              </a:defRPr>
            </a:lvl4pPr>
            <a:lvl5pPr marL="0" indent="0" algn="ctr" defTabSz="914400" rtl="0" eaLnBrk="1" latinLnBrk="0" hangingPunct="1">
              <a:buNone/>
              <a:defRPr lang="en-US" sz="1000" kern="1200" dirty="0">
                <a:solidFill>
                  <a:schemeClr val="tx2"/>
                </a:solidFill>
                <a:latin typeface="+mn-lt"/>
                <a:ea typeface="+mn-ea"/>
                <a:cs typeface="Arial" panose="020B0604020202020204" pitchFamily="34" charset="0"/>
              </a:defRPr>
            </a:lvl5pPr>
          </a:lstStyle>
          <a:p>
            <a:pPr lvl="0"/>
            <a:r>
              <a:rPr lang="en-US" dirty="0"/>
              <a:t>Click to edit Master text styles</a:t>
            </a:r>
          </a:p>
        </p:txBody>
      </p:sp>
      <p:sp>
        <p:nvSpPr>
          <p:cNvPr id="29" name="Text Placeholder 2"/>
          <p:cNvSpPr>
            <a:spLocks noGrp="1"/>
          </p:cNvSpPr>
          <p:nvPr>
            <p:ph type="body" idx="12" hasCustomPrompt="1"/>
          </p:nvPr>
        </p:nvSpPr>
        <p:spPr>
          <a:xfrm>
            <a:off x="6526392" y="5330449"/>
            <a:ext cx="1938528" cy="557784"/>
          </a:xfrm>
        </p:spPr>
        <p:txBody>
          <a:bodyPr anchor="ctr">
            <a:noAutofit/>
          </a:bodyPr>
          <a:lstStyle>
            <a:lvl1pPr marL="0" indent="0" algn="ctr" defTabSz="914400" rtl="0" eaLnBrk="1" latinLnBrk="0" hangingPunct="1">
              <a:buNone/>
              <a:defRPr lang="en-US" sz="4000" b="1" kern="1200" dirty="0">
                <a:solidFill>
                  <a:schemeClr val="accent2"/>
                </a:solidFill>
                <a:latin typeface="+mn-lt"/>
                <a:ea typeface="+mn-ea"/>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00%</a:t>
            </a:r>
          </a:p>
        </p:txBody>
      </p:sp>
      <p:sp>
        <p:nvSpPr>
          <p:cNvPr id="30" name="Content Placeholder 3"/>
          <p:cNvSpPr>
            <a:spLocks noGrp="1"/>
          </p:cNvSpPr>
          <p:nvPr>
            <p:ph sz="half" idx="13" hasCustomPrompt="1"/>
          </p:nvPr>
        </p:nvSpPr>
        <p:spPr>
          <a:xfrm>
            <a:off x="6526395" y="5958718"/>
            <a:ext cx="1938528" cy="633065"/>
          </a:xfrm>
        </p:spPr>
        <p:txBody>
          <a:bodyPr anchor="t">
            <a:normAutofit/>
          </a:bodyPr>
          <a:lstStyle>
            <a:lvl1pPr marL="0" indent="0" algn="ctr" defTabSz="914400" rtl="0" eaLnBrk="1" latinLnBrk="0" hangingPunct="1">
              <a:buNone/>
              <a:defRPr lang="en-US" sz="1000" kern="1200" dirty="0">
                <a:solidFill>
                  <a:schemeClr val="tx2"/>
                </a:solidFill>
                <a:latin typeface="+mn-lt"/>
                <a:ea typeface="+mn-ea"/>
                <a:cs typeface="Arial" panose="020B0604020202020204" pitchFamily="34" charset="0"/>
              </a:defRPr>
            </a:lvl1pPr>
            <a:lvl2pPr marL="0" indent="0" algn="ctr" defTabSz="914400" rtl="0" eaLnBrk="1" latinLnBrk="0" hangingPunct="1">
              <a:buNone/>
              <a:defRPr lang="en-US" sz="1000" kern="1200" dirty="0">
                <a:solidFill>
                  <a:schemeClr val="tx2"/>
                </a:solidFill>
                <a:latin typeface="+mn-lt"/>
                <a:ea typeface="+mn-ea"/>
                <a:cs typeface="Arial" panose="020B0604020202020204" pitchFamily="34" charset="0"/>
              </a:defRPr>
            </a:lvl2pPr>
            <a:lvl3pPr marL="0" indent="0" algn="ctr" defTabSz="914400" rtl="0" eaLnBrk="1" latinLnBrk="0" hangingPunct="1">
              <a:buNone/>
              <a:defRPr lang="en-US" sz="1000" kern="1200" dirty="0">
                <a:solidFill>
                  <a:schemeClr val="tx2"/>
                </a:solidFill>
                <a:latin typeface="+mn-lt"/>
                <a:ea typeface="+mn-ea"/>
                <a:cs typeface="Arial" panose="020B0604020202020204" pitchFamily="34" charset="0"/>
              </a:defRPr>
            </a:lvl3pPr>
            <a:lvl4pPr marL="0" indent="0" algn="ctr" defTabSz="914400" rtl="0" eaLnBrk="1" latinLnBrk="0" hangingPunct="1">
              <a:buNone/>
              <a:defRPr lang="en-US" sz="1000" kern="1200" dirty="0">
                <a:solidFill>
                  <a:schemeClr val="tx2"/>
                </a:solidFill>
                <a:latin typeface="+mn-lt"/>
                <a:ea typeface="+mn-ea"/>
                <a:cs typeface="Arial" panose="020B0604020202020204" pitchFamily="34" charset="0"/>
              </a:defRPr>
            </a:lvl4pPr>
            <a:lvl5pPr marL="0" indent="0" algn="ctr" defTabSz="914400" rtl="0" eaLnBrk="1" latinLnBrk="0" hangingPunct="1">
              <a:buNone/>
              <a:defRPr lang="en-US" sz="1000" kern="1200" dirty="0">
                <a:solidFill>
                  <a:schemeClr val="tx2"/>
                </a:solidFill>
                <a:latin typeface="+mn-lt"/>
                <a:ea typeface="+mn-ea"/>
                <a:cs typeface="Arial" panose="020B0604020202020204" pitchFamily="34" charset="0"/>
              </a:defRPr>
            </a:lvl5pPr>
          </a:lstStyle>
          <a:p>
            <a:pPr lvl="0"/>
            <a:r>
              <a:rPr lang="en-US" dirty="0"/>
              <a:t>Click to edit Master text styles</a:t>
            </a:r>
          </a:p>
        </p:txBody>
      </p:sp>
      <p:sp>
        <p:nvSpPr>
          <p:cNvPr id="31" name="Text Placeholder 2"/>
          <p:cNvSpPr>
            <a:spLocks noGrp="1"/>
          </p:cNvSpPr>
          <p:nvPr>
            <p:ph type="body" idx="14" hasCustomPrompt="1"/>
          </p:nvPr>
        </p:nvSpPr>
        <p:spPr>
          <a:xfrm>
            <a:off x="9409888" y="5330449"/>
            <a:ext cx="1938528" cy="557784"/>
          </a:xfrm>
        </p:spPr>
        <p:txBody>
          <a:bodyPr anchor="ctr">
            <a:noAutofit/>
          </a:bodyPr>
          <a:lstStyle>
            <a:lvl1pPr marL="0" indent="0" algn="ctr" defTabSz="914400" rtl="0" eaLnBrk="1" latinLnBrk="0" hangingPunct="1">
              <a:buNone/>
              <a:defRPr lang="en-US" sz="4000" b="1" kern="1200" dirty="0">
                <a:solidFill>
                  <a:schemeClr val="accent2"/>
                </a:solidFill>
                <a:latin typeface="+mn-lt"/>
                <a:ea typeface="+mn-ea"/>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00%</a:t>
            </a:r>
          </a:p>
        </p:txBody>
      </p:sp>
      <p:sp>
        <p:nvSpPr>
          <p:cNvPr id="32" name="Content Placeholder 3"/>
          <p:cNvSpPr>
            <a:spLocks noGrp="1"/>
          </p:cNvSpPr>
          <p:nvPr>
            <p:ph sz="half" idx="15" hasCustomPrompt="1"/>
          </p:nvPr>
        </p:nvSpPr>
        <p:spPr>
          <a:xfrm>
            <a:off x="9409891" y="5958718"/>
            <a:ext cx="1938528" cy="633065"/>
          </a:xfrm>
        </p:spPr>
        <p:txBody>
          <a:bodyPr anchor="t">
            <a:normAutofit/>
          </a:bodyPr>
          <a:lstStyle>
            <a:lvl1pPr marL="0" indent="0" algn="ctr" defTabSz="914400" rtl="0" eaLnBrk="1" latinLnBrk="0" hangingPunct="1">
              <a:buNone/>
              <a:defRPr lang="en-US" sz="1000" kern="1200" dirty="0">
                <a:solidFill>
                  <a:schemeClr val="tx2"/>
                </a:solidFill>
                <a:latin typeface="+mn-lt"/>
                <a:ea typeface="+mn-ea"/>
                <a:cs typeface="Arial" panose="020B0604020202020204" pitchFamily="34" charset="0"/>
              </a:defRPr>
            </a:lvl1pPr>
            <a:lvl2pPr marL="0" indent="0" algn="ctr" defTabSz="914400" rtl="0" eaLnBrk="1" latinLnBrk="0" hangingPunct="1">
              <a:buNone/>
              <a:defRPr lang="en-US" sz="1000" kern="1200" dirty="0">
                <a:solidFill>
                  <a:schemeClr val="tx2"/>
                </a:solidFill>
                <a:latin typeface="+mn-lt"/>
                <a:ea typeface="+mn-ea"/>
                <a:cs typeface="Arial" panose="020B0604020202020204" pitchFamily="34" charset="0"/>
              </a:defRPr>
            </a:lvl2pPr>
            <a:lvl3pPr marL="0" indent="0" algn="ctr" defTabSz="914400" rtl="0" eaLnBrk="1" latinLnBrk="0" hangingPunct="1">
              <a:buNone/>
              <a:defRPr lang="en-US" sz="1000" kern="1200" dirty="0">
                <a:solidFill>
                  <a:schemeClr val="tx2"/>
                </a:solidFill>
                <a:latin typeface="+mn-lt"/>
                <a:ea typeface="+mn-ea"/>
                <a:cs typeface="Arial" panose="020B0604020202020204" pitchFamily="34" charset="0"/>
              </a:defRPr>
            </a:lvl3pPr>
            <a:lvl4pPr marL="0" indent="0" algn="ctr" defTabSz="914400" rtl="0" eaLnBrk="1" latinLnBrk="0" hangingPunct="1">
              <a:buNone/>
              <a:defRPr lang="en-US" sz="1000" kern="1200" dirty="0">
                <a:solidFill>
                  <a:schemeClr val="tx2"/>
                </a:solidFill>
                <a:latin typeface="+mn-lt"/>
                <a:ea typeface="+mn-ea"/>
                <a:cs typeface="Arial" panose="020B0604020202020204" pitchFamily="34" charset="0"/>
              </a:defRPr>
            </a:lvl4pPr>
            <a:lvl5pPr marL="0" indent="0" algn="ctr" defTabSz="914400" rtl="0" eaLnBrk="1" latinLnBrk="0" hangingPunct="1">
              <a:buNone/>
              <a:defRPr lang="en-US" sz="1000" kern="1200" dirty="0">
                <a:solidFill>
                  <a:schemeClr val="tx2"/>
                </a:solidFill>
                <a:latin typeface="+mn-lt"/>
                <a:ea typeface="+mn-ea"/>
                <a:cs typeface="Arial" panose="020B0604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24255327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6" name="Rectangle 5"/>
          <p:cNvSpPr>
            <a:spLocks noChangeAspect="1"/>
          </p:cNvSpPr>
          <p:nvPr userDrawn="1"/>
        </p:nvSpPr>
        <p:spPr>
          <a:xfrm>
            <a:off x="1" y="0"/>
            <a:ext cx="12192000"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lvl1pPr>
              <a:defRPr>
                <a:solidFill>
                  <a:schemeClr val="bg1"/>
                </a:solidFill>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lvl1pPr>
              <a:defRPr>
                <a:solidFill>
                  <a:schemeClr val="bg2"/>
                </a:solidFill>
              </a:defRPr>
            </a:lvl1pPr>
          </a:lstStyle>
          <a:p>
            <a:fld id="{5DB4ED54-5B5E-4A04-93D3-5772E3CE3818}" type="datetime1">
              <a:rPr lang="en-US" smtClean="0"/>
              <a:pPr/>
              <a:t>13-Jan-22</a:t>
            </a:fld>
            <a:endParaRPr lang="en-US" dirty="0"/>
          </a:p>
        </p:txBody>
      </p:sp>
      <p:sp>
        <p:nvSpPr>
          <p:cNvPr id="4" name="Footer Placeholder 3"/>
          <p:cNvSpPr>
            <a:spLocks noGrp="1"/>
          </p:cNvSpPr>
          <p:nvPr>
            <p:ph type="ftr" sz="quarter" idx="11"/>
          </p:nvPr>
        </p:nvSpPr>
        <p:spPr/>
        <p:txBody>
          <a:bodyPr/>
          <a:lstStyle>
            <a:lvl1pPr>
              <a:defRPr>
                <a:solidFill>
                  <a:schemeClr val="bg2"/>
                </a:solidFill>
              </a:defRPr>
            </a:lvl1pPr>
          </a:lstStyle>
          <a:p>
            <a:endParaRPr lang="en-US" dirty="0"/>
          </a:p>
        </p:txBody>
      </p:sp>
      <p:sp>
        <p:nvSpPr>
          <p:cNvPr id="5" name="Slide Number Placeholder 4"/>
          <p:cNvSpPr>
            <a:spLocks noGrp="1"/>
          </p:cNvSpPr>
          <p:nvPr>
            <p:ph type="sldNum" sz="quarter" idx="12"/>
          </p:nvPr>
        </p:nvSpPr>
        <p:spPr/>
        <p:txBody>
          <a:bodyPr/>
          <a:lstStyle>
            <a:lvl1pPr>
              <a:defRPr>
                <a:solidFill>
                  <a:schemeClr val="bg2"/>
                </a:solidFill>
              </a:defRPr>
            </a:lvl1pPr>
          </a:lstStyle>
          <a:p>
            <a:fld id="{3A98EE3D-8CD1-4C3F-BD1C-C98C9596463C}" type="slidenum">
              <a:rPr lang="en-US" smtClean="0"/>
              <a:pPr/>
              <a:t>‹#›</a:t>
            </a:fld>
            <a:endParaRPr lang="en-US" dirty="0"/>
          </a:p>
        </p:txBody>
      </p:sp>
      <p:sp>
        <p:nvSpPr>
          <p:cNvPr id="9" name="Picture Placeholder 5"/>
          <p:cNvSpPr>
            <a:spLocks noGrp="1"/>
          </p:cNvSpPr>
          <p:nvPr>
            <p:ph type="pic" sz="quarter" idx="13"/>
          </p:nvPr>
        </p:nvSpPr>
        <p:spPr>
          <a:xfrm>
            <a:off x="0" y="5245130"/>
            <a:ext cx="12192000" cy="1612870"/>
          </a:xfrm>
        </p:spPr>
        <p:txBody>
          <a:bodyPr/>
          <a:lstStyle/>
          <a:p>
            <a:r>
              <a:rPr lang="en-US"/>
              <a:t>Click icon to add picture</a:t>
            </a:r>
            <a:endParaRPr lang="en-US" dirty="0"/>
          </a:p>
        </p:txBody>
      </p:sp>
      <p:sp>
        <p:nvSpPr>
          <p:cNvPr id="10" name="Rectangle 9"/>
          <p:cNvSpPr/>
          <p:nvPr userDrawn="1"/>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userDrawn="1"/>
        </p:nvSpPr>
        <p:spPr>
          <a:xfrm>
            <a:off x="8042147" y="453643"/>
            <a:ext cx="3703320" cy="98554"/>
          </a:xfrm>
          <a:prstGeom prst="rect">
            <a:avLst/>
          </a:prstGeom>
          <a:solidFill>
            <a:schemeClr val="tx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p:cNvSpPr/>
          <p:nvPr userDrawn="1"/>
        </p:nvSpPr>
        <p:spPr>
          <a:xfrm>
            <a:off x="4241830" y="457200"/>
            <a:ext cx="3703320" cy="9144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6952955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ED291B17-9318-49DB-B28B-6E5994AE9581}" type="datetime1">
              <a:rPr lang="en-US" smtClean="0"/>
              <a:t>13-Jan-22</a:t>
            </a:fld>
            <a:endParaRPr lang="en-US" dirty="0"/>
          </a:p>
        </p:txBody>
      </p:sp>
      <p:sp>
        <p:nvSpPr>
          <p:cNvPr id="5" name="Footer Placeholder 4"/>
          <p:cNvSpPr>
            <a:spLocks noGrp="1"/>
          </p:cNvSpPr>
          <p:nvPr>
            <p:ph type="ftr" sz="quarter" idx="3"/>
          </p:nvPr>
        </p:nvSpPr>
        <p:spPr>
          <a:xfrm>
            <a:off x="581192" y="6423914"/>
            <a:ext cx="6917210" cy="365125"/>
          </a:xfrm>
          <a:prstGeom prst="rect">
            <a:avLst/>
          </a:prstGeom>
        </p:spPr>
        <p:txBody>
          <a:bodyPr vert="horz" lIns="91440" tIns="45720" rIns="91440" bIns="45720" rtlCol="0" anchor="ctr"/>
          <a:lstStyle>
            <a:lvl1pPr algn="l">
              <a:defRPr sz="900" cap="all">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t>‹#›</a:t>
            </a:fld>
            <a:endParaRPr lang="en-US" dirty="0"/>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24448909"/>
      </p:ext>
    </p:extLst>
  </p:cSld>
  <p:clrMap bg1="lt1" tx1="dk1" bg2="lt2" tx2="dk2" accent1="accent1" accent2="accent2" accent3="accent3" accent4="accent4" accent5="accent5" accent6="accent6" hlink="hlink" folHlink="folHlink"/>
  <p:sldLayoutIdLst>
    <p:sldLayoutId id="2147483674" r:id="rId1"/>
    <p:sldLayoutId id="2147483687" r:id="rId2"/>
    <p:sldLayoutId id="2147483675" r:id="rId3"/>
    <p:sldLayoutId id="2147483676" r:id="rId4"/>
    <p:sldLayoutId id="2147483677" r:id="rId5"/>
    <p:sldLayoutId id="2147483684" r:id="rId6"/>
    <p:sldLayoutId id="2147483678" r:id="rId7"/>
    <p:sldLayoutId id="2147483692" r:id="rId8"/>
    <p:sldLayoutId id="2147483690" r:id="rId9"/>
    <p:sldLayoutId id="2147483691" r:id="rId10"/>
    <p:sldLayoutId id="2147483679" r:id="rId11"/>
    <p:sldLayoutId id="2147483680" r:id="rId12"/>
    <p:sldLayoutId id="2147483688" r:id="rId13"/>
    <p:sldLayoutId id="2147483686" r:id="rId14"/>
    <p:sldLayoutId id="2147483689" r:id="rId15"/>
    <p:sldLayoutId id="2147483683" r:id="rId16"/>
    <p:sldLayoutId id="2147483681" r:id="rId17"/>
    <p:sldLayoutId id="2147483682" r:id="rId18"/>
    <p:sldLayoutId id="2147483693" r:id="rId19"/>
  </p:sldLayoutIdLst>
  <p:hf sldNum="0" hdr="0" ftr="0" dt="0"/>
  <p:txStyles>
    <p:titleStyle>
      <a:lvl1pPr algn="l" defTabSz="457200" rtl="0" eaLnBrk="1" latinLnBrk="0" hangingPunct="1">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8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6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14.xml"/><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14.xml"/><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14.xml"/><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13.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hyperlink" Target="mailto:raguirrejunior@gmail.com" TargetMode="External"/><Relationship Id="rId2" Type="http://schemas.openxmlformats.org/officeDocument/2006/relationships/notesSlide" Target="../notesSlides/notesSlide21.xml"/><Relationship Id="rId1" Type="http://schemas.openxmlformats.org/officeDocument/2006/relationships/slideLayout" Target="../slideLayouts/slideLayout1.xml"/><Relationship Id="rId5" Type="http://schemas.openxmlformats.org/officeDocument/2006/relationships/hyperlink" Target="mailto:nickdagomboy.78@gmail.com" TargetMode="External"/><Relationship Id="rId4" Type="http://schemas.openxmlformats.org/officeDocument/2006/relationships/hyperlink" Target="mailto:erikababuyo@Gmail.com" TargetMode="Externa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8" Type="http://schemas.openxmlformats.org/officeDocument/2006/relationships/image" Target="../media/image5.svg"/><Relationship Id="rId13" Type="http://schemas.openxmlformats.org/officeDocument/2006/relationships/image" Target="../media/image10.png"/><Relationship Id="rId3" Type="http://schemas.openxmlformats.org/officeDocument/2006/relationships/diagramLayout" Target="../diagrams/layout2.xml"/><Relationship Id="rId7" Type="http://schemas.openxmlformats.org/officeDocument/2006/relationships/image" Target="../media/image4.png"/><Relationship Id="rId12" Type="http://schemas.openxmlformats.org/officeDocument/2006/relationships/image" Target="../media/image9.svg"/><Relationship Id="rId2" Type="http://schemas.openxmlformats.org/officeDocument/2006/relationships/diagramData" Target="../diagrams/data2.xml"/><Relationship Id="rId16" Type="http://schemas.openxmlformats.org/officeDocument/2006/relationships/image" Target="../media/image13.svg"/><Relationship Id="rId1" Type="http://schemas.openxmlformats.org/officeDocument/2006/relationships/slideLayout" Target="../slideLayouts/slideLayout19.xml"/><Relationship Id="rId6" Type="http://schemas.microsoft.com/office/2007/relationships/diagramDrawing" Target="../diagrams/drawing2.xml"/><Relationship Id="rId11" Type="http://schemas.openxmlformats.org/officeDocument/2006/relationships/image" Target="../media/image8.png"/><Relationship Id="rId5" Type="http://schemas.openxmlformats.org/officeDocument/2006/relationships/diagramColors" Target="../diagrams/colors2.xml"/><Relationship Id="rId15" Type="http://schemas.openxmlformats.org/officeDocument/2006/relationships/image" Target="../media/image12.png"/><Relationship Id="rId10" Type="http://schemas.openxmlformats.org/officeDocument/2006/relationships/image" Target="../media/image7.svg"/><Relationship Id="rId4" Type="http://schemas.openxmlformats.org/officeDocument/2006/relationships/diagramQuickStyle" Target="../diagrams/quickStyle2.xml"/><Relationship Id="rId9" Type="http://schemas.openxmlformats.org/officeDocument/2006/relationships/image" Target="../media/image6.png"/><Relationship Id="rId14" Type="http://schemas.openxmlformats.org/officeDocument/2006/relationships/image" Target="../media/image11.svg"/></Relationships>
</file>

<file path=ppt/slides/_rels/slide5.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14.jpeg"/><Relationship Id="rId7" Type="http://schemas.openxmlformats.org/officeDocument/2006/relationships/diagramColors" Target="../diagrams/colors3.xml"/><Relationship Id="rId2" Type="http://schemas.openxmlformats.org/officeDocument/2006/relationships/notesSlide" Target="../notesSlides/notesSlide4.xml"/><Relationship Id="rId1" Type="http://schemas.openxmlformats.org/officeDocument/2006/relationships/slideLayout" Target="../slideLayouts/slideLayout9.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E6C8E6EB-4C59-429B-97E4-72A058CFC4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a:extLst>
              <a:ext uri="{FF2B5EF4-FFF2-40B4-BE49-F238E27FC236}">
                <a16:creationId xmlns:a16="http://schemas.microsoft.com/office/drawing/2014/main" id="{B5B90362-AFCC-46A9-B41C-A257A8C5B3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a:extLst>
              <a:ext uri="{FF2B5EF4-FFF2-40B4-BE49-F238E27FC236}">
                <a16:creationId xmlns:a16="http://schemas.microsoft.com/office/drawing/2014/main" id="{F71EF7F1-38BA-471D-8CD4-2A9AE8E35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C0524398-BFB4-4C4A-8317-83B8729F9B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24" name="Rectangle 23">
            <a:extLst>
              <a:ext uri="{FF2B5EF4-FFF2-40B4-BE49-F238E27FC236}">
                <a16:creationId xmlns:a16="http://schemas.microsoft.com/office/drawing/2014/main" id="{C1FA8F66-3B85-411D-A2A6-A50DF3026D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Placeholder 10"/>
          <p:cNvPicPr>
            <a:picLocks noGrp="1" noChangeAspect="1"/>
          </p:cNvPicPr>
          <p:nvPr>
            <p:ph type="pic" sz="quarter" idx="13"/>
          </p:nvPr>
        </p:nvPicPr>
        <p:blipFill>
          <a:blip r:embed="rId3"/>
          <a:srcRect/>
          <a:stretch/>
        </p:blipFill>
        <p:spPr>
          <a:xfrm>
            <a:off x="-202165" y="-7014"/>
            <a:ext cx="12804111" cy="6865014"/>
          </a:xfrm>
          <a:prstGeom prst="rect">
            <a:avLst/>
          </a:prstGeom>
          <a:solidFill>
            <a:schemeClr val="tx1"/>
          </a:solidFill>
        </p:spPr>
      </p:pic>
      <p:sp>
        <p:nvSpPr>
          <p:cNvPr id="26" name="Rectangle 25">
            <a:extLst>
              <a:ext uri="{FF2B5EF4-FFF2-40B4-BE49-F238E27FC236}">
                <a16:creationId xmlns:a16="http://schemas.microsoft.com/office/drawing/2014/main" id="{4179E790-E691-4202-B7FA-62924FC8D1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234" y="4219240"/>
            <a:ext cx="11301984" cy="9499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a:extLst>
              <a:ext uri="{FF2B5EF4-FFF2-40B4-BE49-F238E27FC236}">
                <a16:creationId xmlns:a16="http://schemas.microsoft.com/office/drawing/2014/main" id="{065EE0A0-4DA6-4AA2-A475-14DB03C55A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234" y="4376057"/>
            <a:ext cx="11303626" cy="2034709"/>
          </a:xfrm>
          <a:prstGeom prst="rect">
            <a:avLst/>
          </a:prstGeom>
          <a:solidFill>
            <a:schemeClr val="bg1"/>
          </a:solidFill>
          <a:ln w="6350" cmpd="sng">
            <a:noFill/>
          </a:ln>
          <a:effectLst/>
        </p:spPr>
        <p:style>
          <a:lnRef idx="1">
            <a:schemeClr val="accent1"/>
          </a:lnRef>
          <a:fillRef idx="3">
            <a:schemeClr val="accent1"/>
          </a:fillRef>
          <a:effectRef idx="2">
            <a:schemeClr val="accent1"/>
          </a:effectRef>
          <a:fontRef idx="minor">
            <a:schemeClr val="lt1"/>
          </a:fontRef>
        </p:style>
      </p:sp>
      <p:sp>
        <p:nvSpPr>
          <p:cNvPr id="8" name="Title 7"/>
          <p:cNvSpPr>
            <a:spLocks noGrp="1"/>
          </p:cNvSpPr>
          <p:nvPr>
            <p:ph type="ctrTitle"/>
          </p:nvPr>
        </p:nvSpPr>
        <p:spPr>
          <a:xfrm>
            <a:off x="626262" y="3972797"/>
            <a:ext cx="5573628" cy="2168852"/>
          </a:xfrm>
        </p:spPr>
        <p:txBody>
          <a:bodyPr vert="horz" lIns="91440" tIns="45720" rIns="91440" bIns="45720" rtlCol="0" anchor="b">
            <a:normAutofit/>
          </a:bodyPr>
          <a:lstStyle/>
          <a:p>
            <a:r>
              <a:rPr lang="en-US" sz="3200" dirty="0">
                <a:solidFill>
                  <a:schemeClr val="tx1"/>
                </a:solidFill>
              </a:rPr>
              <a:t>Product INVEntory</a:t>
            </a:r>
            <a:br>
              <a:rPr lang="en-US" sz="3200" dirty="0">
                <a:solidFill>
                  <a:schemeClr val="tx1"/>
                </a:solidFill>
              </a:rPr>
            </a:br>
            <a:r>
              <a:rPr lang="en-US" sz="3200" dirty="0">
                <a:solidFill>
                  <a:schemeClr val="tx1"/>
                </a:solidFill>
              </a:rPr>
              <a:t>&amp; Sales Management</a:t>
            </a:r>
            <a:br>
              <a:rPr lang="en-US" sz="3200" dirty="0">
                <a:solidFill>
                  <a:schemeClr val="tx1"/>
                </a:solidFill>
              </a:rPr>
            </a:br>
            <a:r>
              <a:rPr lang="en-US" sz="3200" dirty="0">
                <a:solidFill>
                  <a:schemeClr val="tx1"/>
                </a:solidFill>
              </a:rPr>
              <a:t>System (CRM)</a:t>
            </a:r>
          </a:p>
        </p:txBody>
      </p:sp>
      <p:sp>
        <p:nvSpPr>
          <p:cNvPr id="9" name="Subtitle 8"/>
          <p:cNvSpPr>
            <a:spLocks noGrp="1"/>
          </p:cNvSpPr>
          <p:nvPr>
            <p:ph type="subTitle" idx="1"/>
          </p:nvPr>
        </p:nvSpPr>
        <p:spPr>
          <a:xfrm>
            <a:off x="9104267" y="4690996"/>
            <a:ext cx="2590801" cy="1513433"/>
          </a:xfrm>
        </p:spPr>
        <p:txBody>
          <a:bodyPr vert="horz" lIns="91440" tIns="45720" rIns="91440" bIns="45720" rtlCol="0" anchor="t">
            <a:normAutofit/>
          </a:bodyPr>
          <a:lstStyle/>
          <a:p>
            <a:r>
              <a:rPr lang="en-US" sz="1200" dirty="0"/>
              <a:t>Group Members:</a:t>
            </a:r>
          </a:p>
          <a:p>
            <a:r>
              <a:rPr lang="en-US" dirty="0"/>
              <a:t>Rodrigo Aguirre Jr. </a:t>
            </a:r>
          </a:p>
          <a:p>
            <a:r>
              <a:rPr lang="en-US" dirty="0"/>
              <a:t>Erika Babuyo</a:t>
            </a:r>
          </a:p>
          <a:p>
            <a:r>
              <a:rPr lang="en-US" dirty="0"/>
              <a:t>Romnick Dagomboy</a:t>
            </a:r>
          </a:p>
        </p:txBody>
      </p:sp>
      <p:sp>
        <p:nvSpPr>
          <p:cNvPr id="12" name="Subtitle 8">
            <a:extLst>
              <a:ext uri="{FF2B5EF4-FFF2-40B4-BE49-F238E27FC236}">
                <a16:creationId xmlns:a16="http://schemas.microsoft.com/office/drawing/2014/main" id="{5AF8F7F0-5C9C-4A86-96E7-1DC5EE8C1C14}"/>
              </a:ext>
            </a:extLst>
          </p:cNvPr>
          <p:cNvSpPr txBox="1">
            <a:spLocks/>
          </p:cNvSpPr>
          <p:nvPr/>
        </p:nvSpPr>
        <p:spPr>
          <a:xfrm>
            <a:off x="5662613" y="4782785"/>
            <a:ext cx="3592848" cy="1273146"/>
          </a:xfrm>
          <a:prstGeom prst="rect">
            <a:avLst/>
          </a:prstGeom>
        </p:spPr>
        <p:txBody>
          <a:bodyPr vert="horz" lIns="91440" tIns="45720" rIns="91440" bIns="45720" rtlCol="0" anchor="t">
            <a:normAutofit/>
          </a:bodyPr>
          <a:lstStyle>
            <a:lvl1pPr marL="0" indent="0" algn="l" defTabSz="457200" rtl="0" eaLnBrk="1" latinLnBrk="0" hangingPunct="1">
              <a:spcBef>
                <a:spcPct val="20000"/>
              </a:spcBef>
              <a:spcAft>
                <a:spcPts val="600"/>
              </a:spcAft>
              <a:buClr>
                <a:schemeClr val="accent1"/>
              </a:buClr>
              <a:buSzPct val="92000"/>
              <a:buFont typeface="Wingdings 2" panose="05020102010507070707" pitchFamily="18" charset="2"/>
              <a:buNone/>
              <a:defRPr sz="1600" kern="1200" cap="all">
                <a:solidFill>
                  <a:schemeClr val="accent1"/>
                </a:solidFill>
                <a:latin typeface="+mn-lt"/>
                <a:ea typeface="+mn-ea"/>
                <a:cs typeface="+mn-cs"/>
              </a:defRPr>
            </a:lvl1pPr>
            <a:lvl2pPr marL="457200" indent="0" algn="ctr" defTabSz="457200" rtl="0" eaLnBrk="1" latinLnBrk="0" hangingPunct="1">
              <a:spcBef>
                <a:spcPct val="20000"/>
              </a:spcBef>
              <a:spcAft>
                <a:spcPts val="600"/>
              </a:spcAft>
              <a:buClr>
                <a:schemeClr val="accent1"/>
              </a:buClr>
              <a:buSzPct val="92000"/>
              <a:buFont typeface="Wingdings 2" panose="05020102010507070707" pitchFamily="18"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ct val="20000"/>
              </a:spcBef>
              <a:spcAft>
                <a:spcPts val="600"/>
              </a:spcAft>
              <a:buClr>
                <a:schemeClr val="accent1"/>
              </a:buClr>
              <a:buSzPct val="92000"/>
              <a:buFont typeface="Wingdings 2" panose="05020102010507070707" pitchFamily="18"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ct val="20000"/>
              </a:spcBef>
              <a:spcAft>
                <a:spcPts val="600"/>
              </a:spcAft>
              <a:buClr>
                <a:schemeClr val="accent1"/>
              </a:buClr>
              <a:buSzPct val="92000"/>
              <a:buFont typeface="Wingdings 2" panose="05020102010507070707" pitchFamily="18"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ct val="20000"/>
              </a:spcBef>
              <a:spcAft>
                <a:spcPts val="600"/>
              </a:spcAft>
              <a:buClr>
                <a:schemeClr val="accent1"/>
              </a:buClr>
              <a:buSzPct val="92000"/>
              <a:buFont typeface="Wingdings 2" panose="05020102010507070707" pitchFamily="18"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9pPr>
          </a:lstStyle>
          <a:p>
            <a:r>
              <a:rPr lang="en-US" sz="1800" dirty="0"/>
              <a:t>Group 8 Presentation</a:t>
            </a:r>
          </a:p>
          <a:p>
            <a:r>
              <a:rPr lang="en-US" sz="1800" dirty="0"/>
              <a:t>KodeGo Capstone Project</a:t>
            </a:r>
          </a:p>
          <a:p>
            <a:r>
              <a:rPr lang="en-US" sz="1800" dirty="0"/>
              <a:t>14-Jan-2022, Friday, PM</a:t>
            </a:r>
          </a:p>
        </p:txBody>
      </p:sp>
    </p:spTree>
    <p:extLst>
      <p:ext uri="{BB962C8B-B14F-4D97-AF65-F5344CB8AC3E}">
        <p14:creationId xmlns:p14="http://schemas.microsoft.com/office/powerpoint/2010/main" val="109857222"/>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3100" dirty="0"/>
              <a:t>[ </a:t>
            </a:r>
            <a:r>
              <a:rPr lang="en-US" sz="3100" dirty="0">
                <a:solidFill>
                  <a:srgbClr val="FF0000"/>
                </a:solidFill>
              </a:rPr>
              <a:t>User Regis</a:t>
            </a:r>
            <a:r>
              <a:rPr lang="en-US" sz="3100" dirty="0"/>
              <a:t> ]</a:t>
            </a:r>
            <a:br>
              <a:rPr lang="en-US" dirty="0"/>
            </a:br>
            <a:endParaRPr lang="en-US" dirty="0"/>
          </a:p>
        </p:txBody>
      </p:sp>
      <p:sp>
        <p:nvSpPr>
          <p:cNvPr id="14" name="Title 3">
            <a:extLst>
              <a:ext uri="{FF2B5EF4-FFF2-40B4-BE49-F238E27FC236}">
                <a16:creationId xmlns:a16="http://schemas.microsoft.com/office/drawing/2014/main" id="{36FC704E-2D41-4345-B7B7-93381F4F7C4D}"/>
              </a:ext>
            </a:extLst>
          </p:cNvPr>
          <p:cNvSpPr txBox="1">
            <a:spLocks/>
          </p:cNvSpPr>
          <p:nvPr/>
        </p:nvSpPr>
        <p:spPr>
          <a:xfrm>
            <a:off x="767857" y="3103525"/>
            <a:ext cx="3031852" cy="1722419"/>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400" b="0" kern="1200" cap="all">
                <a:solidFill>
                  <a:srgbClr val="FFFFFF"/>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100" dirty="0"/>
              <a:t>[ </a:t>
            </a:r>
            <a:r>
              <a:rPr lang="en-US" sz="3100" dirty="0">
                <a:solidFill>
                  <a:srgbClr val="FF0000"/>
                </a:solidFill>
              </a:rPr>
              <a:t>Admin</a:t>
            </a:r>
            <a:r>
              <a:rPr lang="en-US" sz="3100" dirty="0"/>
              <a:t>]</a:t>
            </a:r>
            <a:br>
              <a:rPr lang="en-US" dirty="0"/>
            </a:br>
            <a:endParaRPr lang="en-US" dirty="0"/>
          </a:p>
        </p:txBody>
      </p:sp>
      <p:sp>
        <p:nvSpPr>
          <p:cNvPr id="15" name="Title 3">
            <a:extLst>
              <a:ext uri="{FF2B5EF4-FFF2-40B4-BE49-F238E27FC236}">
                <a16:creationId xmlns:a16="http://schemas.microsoft.com/office/drawing/2014/main" id="{7DD34814-4FE1-4C72-87CC-08B30955D053}"/>
              </a:ext>
            </a:extLst>
          </p:cNvPr>
          <p:cNvSpPr txBox="1">
            <a:spLocks/>
          </p:cNvSpPr>
          <p:nvPr/>
        </p:nvSpPr>
        <p:spPr>
          <a:xfrm>
            <a:off x="767857" y="3564262"/>
            <a:ext cx="3031852" cy="1722419"/>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400" b="0" kern="1200" cap="all">
                <a:solidFill>
                  <a:srgbClr val="FFFFFF"/>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100" dirty="0"/>
              <a:t>[ </a:t>
            </a:r>
            <a:r>
              <a:rPr lang="en-US" sz="3100" dirty="0">
                <a:solidFill>
                  <a:srgbClr val="FF0000"/>
                </a:solidFill>
              </a:rPr>
              <a:t>profile</a:t>
            </a:r>
            <a:r>
              <a:rPr lang="en-US" sz="3100" dirty="0"/>
              <a:t>]</a:t>
            </a:r>
            <a:br>
              <a:rPr lang="en-US" dirty="0"/>
            </a:br>
            <a:endParaRPr lang="en-US" dirty="0"/>
          </a:p>
        </p:txBody>
      </p:sp>
      <p:sp>
        <p:nvSpPr>
          <p:cNvPr id="16" name="Freeform 5" descr="arrows icon">
            <a:extLst>
              <a:ext uri="{FF2B5EF4-FFF2-40B4-BE49-F238E27FC236}">
                <a16:creationId xmlns:a16="http://schemas.microsoft.com/office/drawing/2014/main" id="{248D383E-2E95-4616-8995-AED21B6400B1}"/>
              </a:ext>
            </a:extLst>
          </p:cNvPr>
          <p:cNvSpPr>
            <a:spLocks noChangeAspect="1" noEditPoints="1"/>
          </p:cNvSpPr>
          <p:nvPr/>
        </p:nvSpPr>
        <p:spPr bwMode="auto">
          <a:xfrm>
            <a:off x="863185" y="2388556"/>
            <a:ext cx="563264" cy="609840"/>
          </a:xfrm>
          <a:custGeom>
            <a:avLst/>
            <a:gdLst>
              <a:gd name="T0" fmla="*/ 424 w 561"/>
              <a:gd name="T1" fmla="*/ 592 h 606"/>
              <a:gd name="T2" fmla="*/ 437 w 561"/>
              <a:gd name="T3" fmla="*/ 501 h 606"/>
              <a:gd name="T4" fmla="*/ 497 w 561"/>
              <a:gd name="T5" fmla="*/ 498 h 606"/>
              <a:gd name="T6" fmla="*/ 291 w 561"/>
              <a:gd name="T7" fmla="*/ 446 h 606"/>
              <a:gd name="T8" fmla="*/ 271 w 561"/>
              <a:gd name="T9" fmla="*/ 428 h 606"/>
              <a:gd name="T10" fmla="*/ 375 w 561"/>
              <a:gd name="T11" fmla="*/ 314 h 606"/>
              <a:gd name="T12" fmla="*/ 526 w 561"/>
              <a:gd name="T13" fmla="*/ 491 h 606"/>
              <a:gd name="T14" fmla="*/ 509 w 561"/>
              <a:gd name="T15" fmla="*/ 524 h 606"/>
              <a:gd name="T16" fmla="*/ 451 w 561"/>
              <a:gd name="T17" fmla="*/ 528 h 606"/>
              <a:gd name="T18" fmla="*/ 437 w 561"/>
              <a:gd name="T19" fmla="*/ 606 h 606"/>
              <a:gd name="T20" fmla="*/ 205 w 561"/>
              <a:gd name="T21" fmla="*/ 587 h 606"/>
              <a:gd name="T22" fmla="*/ 218 w 561"/>
              <a:gd name="T23" fmla="*/ 329 h 606"/>
              <a:gd name="T24" fmla="*/ 278 w 561"/>
              <a:gd name="T25" fmla="*/ 326 h 606"/>
              <a:gd name="T26" fmla="*/ 33 w 561"/>
              <a:gd name="T27" fmla="*/ 326 h 606"/>
              <a:gd name="T28" fmla="*/ 93 w 561"/>
              <a:gd name="T29" fmla="*/ 329 h 606"/>
              <a:gd name="T30" fmla="*/ 107 w 561"/>
              <a:gd name="T31" fmla="*/ 515 h 606"/>
              <a:gd name="T32" fmla="*/ 80 w 561"/>
              <a:gd name="T33" fmla="*/ 515 h 606"/>
              <a:gd name="T34" fmla="*/ 31 w 561"/>
              <a:gd name="T35" fmla="*/ 357 h 606"/>
              <a:gd name="T36" fmla="*/ 6 w 561"/>
              <a:gd name="T37" fmla="*/ 337 h 606"/>
              <a:gd name="T38" fmla="*/ 145 w 561"/>
              <a:gd name="T39" fmla="*/ 147 h 606"/>
              <a:gd name="T40" fmla="*/ 307 w 561"/>
              <a:gd name="T41" fmla="*/ 319 h 606"/>
              <a:gd name="T42" fmla="*/ 290 w 561"/>
              <a:gd name="T43" fmla="*/ 353 h 606"/>
              <a:gd name="T44" fmla="*/ 232 w 561"/>
              <a:gd name="T45" fmla="*/ 357 h 606"/>
              <a:gd name="T46" fmla="*/ 218 w 561"/>
              <a:gd name="T47" fmla="*/ 600 h 606"/>
              <a:gd name="T48" fmla="*/ 455 w 561"/>
              <a:gd name="T49" fmla="*/ 359 h 606"/>
              <a:gd name="T50" fmla="*/ 468 w 561"/>
              <a:gd name="T51" fmla="*/ 189 h 606"/>
              <a:gd name="T52" fmla="*/ 528 w 561"/>
              <a:gd name="T53" fmla="*/ 186 h 606"/>
              <a:gd name="T54" fmla="*/ 283 w 561"/>
              <a:gd name="T55" fmla="*/ 186 h 606"/>
              <a:gd name="T56" fmla="*/ 343 w 561"/>
              <a:gd name="T57" fmla="*/ 189 h 606"/>
              <a:gd name="T58" fmla="*/ 357 w 561"/>
              <a:gd name="T59" fmla="*/ 280 h 606"/>
              <a:gd name="T60" fmla="*/ 330 w 561"/>
              <a:gd name="T61" fmla="*/ 280 h 606"/>
              <a:gd name="T62" fmla="*/ 281 w 561"/>
              <a:gd name="T63" fmla="*/ 216 h 606"/>
              <a:gd name="T64" fmla="*/ 256 w 561"/>
              <a:gd name="T65" fmla="*/ 196 h 606"/>
              <a:gd name="T66" fmla="*/ 395 w 561"/>
              <a:gd name="T67" fmla="*/ 6 h 606"/>
              <a:gd name="T68" fmla="*/ 557 w 561"/>
              <a:gd name="T69" fmla="*/ 178 h 606"/>
              <a:gd name="T70" fmla="*/ 540 w 561"/>
              <a:gd name="T71" fmla="*/ 212 h 606"/>
              <a:gd name="T72" fmla="*/ 482 w 561"/>
              <a:gd name="T73" fmla="*/ 216 h 606"/>
              <a:gd name="T74" fmla="*/ 468 w 561"/>
              <a:gd name="T75" fmla="*/ 372 h 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61" h="606">
                <a:moveTo>
                  <a:pt x="437" y="606"/>
                </a:moveTo>
                <a:cubicBezTo>
                  <a:pt x="430" y="606"/>
                  <a:pt x="424" y="600"/>
                  <a:pt x="424" y="592"/>
                </a:cubicBezTo>
                <a:cubicBezTo>
                  <a:pt x="424" y="515"/>
                  <a:pt x="424" y="515"/>
                  <a:pt x="424" y="515"/>
                </a:cubicBezTo>
                <a:cubicBezTo>
                  <a:pt x="424" y="507"/>
                  <a:pt x="430" y="501"/>
                  <a:pt x="437" y="501"/>
                </a:cubicBezTo>
                <a:cubicBezTo>
                  <a:pt x="494" y="501"/>
                  <a:pt x="494" y="501"/>
                  <a:pt x="494" y="501"/>
                </a:cubicBezTo>
                <a:cubicBezTo>
                  <a:pt x="497" y="498"/>
                  <a:pt x="497" y="498"/>
                  <a:pt x="497" y="498"/>
                </a:cubicBezTo>
                <a:cubicBezTo>
                  <a:pt x="374" y="348"/>
                  <a:pt x="374" y="348"/>
                  <a:pt x="374" y="348"/>
                </a:cubicBezTo>
                <a:cubicBezTo>
                  <a:pt x="291" y="446"/>
                  <a:pt x="291" y="446"/>
                  <a:pt x="291" y="446"/>
                </a:cubicBezTo>
                <a:cubicBezTo>
                  <a:pt x="286" y="451"/>
                  <a:pt x="278" y="452"/>
                  <a:pt x="272" y="447"/>
                </a:cubicBezTo>
                <a:cubicBezTo>
                  <a:pt x="266" y="442"/>
                  <a:pt x="266" y="434"/>
                  <a:pt x="271" y="428"/>
                </a:cubicBezTo>
                <a:cubicBezTo>
                  <a:pt x="364" y="319"/>
                  <a:pt x="364" y="319"/>
                  <a:pt x="364" y="319"/>
                </a:cubicBezTo>
                <a:cubicBezTo>
                  <a:pt x="367" y="316"/>
                  <a:pt x="371" y="315"/>
                  <a:pt x="375" y="314"/>
                </a:cubicBezTo>
                <a:cubicBezTo>
                  <a:pt x="379" y="314"/>
                  <a:pt x="383" y="316"/>
                  <a:pt x="385" y="319"/>
                </a:cubicBezTo>
                <a:cubicBezTo>
                  <a:pt x="526" y="491"/>
                  <a:pt x="526" y="491"/>
                  <a:pt x="526" y="491"/>
                </a:cubicBezTo>
                <a:cubicBezTo>
                  <a:pt x="530" y="496"/>
                  <a:pt x="530" y="504"/>
                  <a:pt x="525" y="509"/>
                </a:cubicBezTo>
                <a:cubicBezTo>
                  <a:pt x="509" y="524"/>
                  <a:pt x="509" y="524"/>
                  <a:pt x="509" y="524"/>
                </a:cubicBezTo>
                <a:cubicBezTo>
                  <a:pt x="507" y="527"/>
                  <a:pt x="503" y="528"/>
                  <a:pt x="500" y="528"/>
                </a:cubicBezTo>
                <a:cubicBezTo>
                  <a:pt x="451" y="528"/>
                  <a:pt x="451" y="528"/>
                  <a:pt x="451" y="528"/>
                </a:cubicBezTo>
                <a:cubicBezTo>
                  <a:pt x="451" y="592"/>
                  <a:pt x="451" y="592"/>
                  <a:pt x="451" y="592"/>
                </a:cubicBezTo>
                <a:cubicBezTo>
                  <a:pt x="451" y="600"/>
                  <a:pt x="445" y="606"/>
                  <a:pt x="437" y="606"/>
                </a:cubicBezTo>
                <a:close/>
                <a:moveTo>
                  <a:pt x="218" y="600"/>
                </a:moveTo>
                <a:cubicBezTo>
                  <a:pt x="211" y="600"/>
                  <a:pt x="205" y="594"/>
                  <a:pt x="205" y="587"/>
                </a:cubicBezTo>
                <a:cubicBezTo>
                  <a:pt x="205" y="343"/>
                  <a:pt x="205" y="343"/>
                  <a:pt x="205" y="343"/>
                </a:cubicBezTo>
                <a:cubicBezTo>
                  <a:pt x="205" y="336"/>
                  <a:pt x="211" y="329"/>
                  <a:pt x="218" y="329"/>
                </a:cubicBezTo>
                <a:cubicBezTo>
                  <a:pt x="275" y="329"/>
                  <a:pt x="275" y="329"/>
                  <a:pt x="275" y="329"/>
                </a:cubicBezTo>
                <a:cubicBezTo>
                  <a:pt x="278" y="326"/>
                  <a:pt x="278" y="326"/>
                  <a:pt x="278" y="326"/>
                </a:cubicBezTo>
                <a:cubicBezTo>
                  <a:pt x="156" y="177"/>
                  <a:pt x="156" y="177"/>
                  <a:pt x="156" y="177"/>
                </a:cubicBezTo>
                <a:cubicBezTo>
                  <a:pt x="33" y="326"/>
                  <a:pt x="33" y="326"/>
                  <a:pt x="33" y="326"/>
                </a:cubicBezTo>
                <a:cubicBezTo>
                  <a:pt x="36" y="329"/>
                  <a:pt x="36" y="329"/>
                  <a:pt x="36" y="329"/>
                </a:cubicBezTo>
                <a:cubicBezTo>
                  <a:pt x="93" y="329"/>
                  <a:pt x="93" y="329"/>
                  <a:pt x="93" y="329"/>
                </a:cubicBezTo>
                <a:cubicBezTo>
                  <a:pt x="101" y="329"/>
                  <a:pt x="107" y="336"/>
                  <a:pt x="107" y="343"/>
                </a:cubicBezTo>
                <a:cubicBezTo>
                  <a:pt x="107" y="515"/>
                  <a:pt x="107" y="515"/>
                  <a:pt x="107" y="515"/>
                </a:cubicBezTo>
                <a:cubicBezTo>
                  <a:pt x="107" y="522"/>
                  <a:pt x="101" y="528"/>
                  <a:pt x="93" y="528"/>
                </a:cubicBezTo>
                <a:cubicBezTo>
                  <a:pt x="86" y="528"/>
                  <a:pt x="80" y="522"/>
                  <a:pt x="80" y="515"/>
                </a:cubicBezTo>
                <a:cubicBezTo>
                  <a:pt x="80" y="357"/>
                  <a:pt x="80" y="357"/>
                  <a:pt x="80" y="357"/>
                </a:cubicBezTo>
                <a:cubicBezTo>
                  <a:pt x="31" y="357"/>
                  <a:pt x="31" y="357"/>
                  <a:pt x="31" y="357"/>
                </a:cubicBezTo>
                <a:cubicBezTo>
                  <a:pt x="27" y="357"/>
                  <a:pt x="24" y="355"/>
                  <a:pt x="21" y="353"/>
                </a:cubicBezTo>
                <a:cubicBezTo>
                  <a:pt x="6" y="337"/>
                  <a:pt x="6" y="337"/>
                  <a:pt x="6" y="337"/>
                </a:cubicBezTo>
                <a:cubicBezTo>
                  <a:pt x="1" y="332"/>
                  <a:pt x="0" y="324"/>
                  <a:pt x="5" y="319"/>
                </a:cubicBezTo>
                <a:cubicBezTo>
                  <a:pt x="145" y="147"/>
                  <a:pt x="145" y="147"/>
                  <a:pt x="145" y="147"/>
                </a:cubicBezTo>
                <a:cubicBezTo>
                  <a:pt x="151" y="141"/>
                  <a:pt x="161" y="141"/>
                  <a:pt x="166" y="147"/>
                </a:cubicBezTo>
                <a:cubicBezTo>
                  <a:pt x="307" y="319"/>
                  <a:pt x="307" y="319"/>
                  <a:pt x="307" y="319"/>
                </a:cubicBezTo>
                <a:cubicBezTo>
                  <a:pt x="311" y="324"/>
                  <a:pt x="311" y="332"/>
                  <a:pt x="306" y="337"/>
                </a:cubicBezTo>
                <a:cubicBezTo>
                  <a:pt x="290" y="353"/>
                  <a:pt x="290" y="353"/>
                  <a:pt x="290" y="353"/>
                </a:cubicBezTo>
                <a:cubicBezTo>
                  <a:pt x="288" y="355"/>
                  <a:pt x="284" y="357"/>
                  <a:pt x="281" y="357"/>
                </a:cubicBezTo>
                <a:cubicBezTo>
                  <a:pt x="232" y="357"/>
                  <a:pt x="232" y="357"/>
                  <a:pt x="232" y="357"/>
                </a:cubicBezTo>
                <a:cubicBezTo>
                  <a:pt x="232" y="587"/>
                  <a:pt x="232" y="587"/>
                  <a:pt x="232" y="587"/>
                </a:cubicBezTo>
                <a:cubicBezTo>
                  <a:pt x="232" y="594"/>
                  <a:pt x="226" y="600"/>
                  <a:pt x="218" y="600"/>
                </a:cubicBezTo>
                <a:close/>
                <a:moveTo>
                  <a:pt x="468" y="372"/>
                </a:moveTo>
                <a:cubicBezTo>
                  <a:pt x="461" y="372"/>
                  <a:pt x="455" y="366"/>
                  <a:pt x="455" y="359"/>
                </a:cubicBezTo>
                <a:cubicBezTo>
                  <a:pt x="455" y="202"/>
                  <a:pt x="455" y="202"/>
                  <a:pt x="455" y="202"/>
                </a:cubicBezTo>
                <a:cubicBezTo>
                  <a:pt x="455" y="195"/>
                  <a:pt x="461" y="189"/>
                  <a:pt x="468" y="189"/>
                </a:cubicBezTo>
                <a:cubicBezTo>
                  <a:pt x="525" y="189"/>
                  <a:pt x="525" y="189"/>
                  <a:pt x="525" y="189"/>
                </a:cubicBezTo>
                <a:cubicBezTo>
                  <a:pt x="528" y="186"/>
                  <a:pt x="528" y="186"/>
                  <a:pt x="528" y="186"/>
                </a:cubicBezTo>
                <a:cubicBezTo>
                  <a:pt x="406" y="36"/>
                  <a:pt x="406" y="36"/>
                  <a:pt x="406" y="36"/>
                </a:cubicBezTo>
                <a:cubicBezTo>
                  <a:pt x="283" y="186"/>
                  <a:pt x="283" y="186"/>
                  <a:pt x="283" y="186"/>
                </a:cubicBezTo>
                <a:cubicBezTo>
                  <a:pt x="286" y="189"/>
                  <a:pt x="286" y="189"/>
                  <a:pt x="286" y="189"/>
                </a:cubicBezTo>
                <a:cubicBezTo>
                  <a:pt x="343" y="189"/>
                  <a:pt x="343" y="189"/>
                  <a:pt x="343" y="189"/>
                </a:cubicBezTo>
                <a:cubicBezTo>
                  <a:pt x="351" y="189"/>
                  <a:pt x="357" y="195"/>
                  <a:pt x="357" y="202"/>
                </a:cubicBezTo>
                <a:cubicBezTo>
                  <a:pt x="357" y="280"/>
                  <a:pt x="357" y="280"/>
                  <a:pt x="357" y="280"/>
                </a:cubicBezTo>
                <a:cubicBezTo>
                  <a:pt x="357" y="288"/>
                  <a:pt x="351" y="294"/>
                  <a:pt x="343" y="294"/>
                </a:cubicBezTo>
                <a:cubicBezTo>
                  <a:pt x="336" y="294"/>
                  <a:pt x="330" y="288"/>
                  <a:pt x="330" y="280"/>
                </a:cubicBezTo>
                <a:cubicBezTo>
                  <a:pt x="330" y="216"/>
                  <a:pt x="330" y="216"/>
                  <a:pt x="330" y="216"/>
                </a:cubicBezTo>
                <a:cubicBezTo>
                  <a:pt x="281" y="216"/>
                  <a:pt x="281" y="216"/>
                  <a:pt x="281" y="216"/>
                </a:cubicBezTo>
                <a:cubicBezTo>
                  <a:pt x="277" y="216"/>
                  <a:pt x="274" y="214"/>
                  <a:pt x="271" y="212"/>
                </a:cubicBezTo>
                <a:cubicBezTo>
                  <a:pt x="256" y="196"/>
                  <a:pt x="256" y="196"/>
                  <a:pt x="256" y="196"/>
                </a:cubicBezTo>
                <a:cubicBezTo>
                  <a:pt x="251" y="191"/>
                  <a:pt x="250" y="184"/>
                  <a:pt x="255" y="178"/>
                </a:cubicBezTo>
                <a:cubicBezTo>
                  <a:pt x="395" y="6"/>
                  <a:pt x="395" y="6"/>
                  <a:pt x="395" y="6"/>
                </a:cubicBezTo>
                <a:cubicBezTo>
                  <a:pt x="401" y="0"/>
                  <a:pt x="411" y="0"/>
                  <a:pt x="416" y="6"/>
                </a:cubicBezTo>
                <a:cubicBezTo>
                  <a:pt x="557" y="178"/>
                  <a:pt x="557" y="178"/>
                  <a:pt x="557" y="178"/>
                </a:cubicBezTo>
                <a:cubicBezTo>
                  <a:pt x="561" y="184"/>
                  <a:pt x="561" y="191"/>
                  <a:pt x="556" y="196"/>
                </a:cubicBezTo>
                <a:cubicBezTo>
                  <a:pt x="540" y="212"/>
                  <a:pt x="540" y="212"/>
                  <a:pt x="540" y="212"/>
                </a:cubicBezTo>
                <a:cubicBezTo>
                  <a:pt x="538" y="214"/>
                  <a:pt x="534" y="216"/>
                  <a:pt x="531" y="216"/>
                </a:cubicBezTo>
                <a:cubicBezTo>
                  <a:pt x="482" y="216"/>
                  <a:pt x="482" y="216"/>
                  <a:pt x="482" y="216"/>
                </a:cubicBezTo>
                <a:cubicBezTo>
                  <a:pt x="482" y="359"/>
                  <a:pt x="482" y="359"/>
                  <a:pt x="482" y="359"/>
                </a:cubicBezTo>
                <a:cubicBezTo>
                  <a:pt x="482" y="366"/>
                  <a:pt x="476" y="372"/>
                  <a:pt x="468" y="372"/>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pic>
        <p:nvPicPr>
          <p:cNvPr id="10242" name="Picture 2">
            <a:extLst>
              <a:ext uri="{FF2B5EF4-FFF2-40B4-BE49-F238E27FC236}">
                <a16:creationId xmlns:a16="http://schemas.microsoft.com/office/drawing/2014/main" id="{1A7C219A-C4D4-4220-AC98-5B50763D76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34792" y="601031"/>
            <a:ext cx="7526280" cy="3837619"/>
          </a:xfrm>
          <a:prstGeom prst="rect">
            <a:avLst/>
          </a:prstGeom>
          <a:noFill/>
          <a:extLst>
            <a:ext uri="{909E8E84-426E-40DD-AFC4-6F175D3DCCD1}">
              <a14:hiddenFill xmlns:a14="http://schemas.microsoft.com/office/drawing/2010/main">
                <a:solidFill>
                  <a:srgbClr val="FFFFFF"/>
                </a:solidFill>
              </a14:hiddenFill>
            </a:ext>
          </a:extLst>
        </p:spPr>
      </p:pic>
      <p:sp>
        <p:nvSpPr>
          <p:cNvPr id="8" name="Text Placeholder 3">
            <a:extLst>
              <a:ext uri="{FF2B5EF4-FFF2-40B4-BE49-F238E27FC236}">
                <a16:creationId xmlns:a16="http://schemas.microsoft.com/office/drawing/2014/main" id="{BA275CBB-4A13-4507-8DF4-141A2E9FC709}"/>
              </a:ext>
            </a:extLst>
          </p:cNvPr>
          <p:cNvSpPr txBox="1">
            <a:spLocks/>
          </p:cNvSpPr>
          <p:nvPr/>
        </p:nvSpPr>
        <p:spPr>
          <a:xfrm>
            <a:off x="4248313" y="4438650"/>
            <a:ext cx="5194769" cy="557784"/>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20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8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6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9pPr>
          </a:lstStyle>
          <a:p>
            <a:r>
              <a:rPr lang="en-US" b="1" dirty="0">
                <a:solidFill>
                  <a:schemeClr val="accent1"/>
                </a:solidFill>
              </a:rPr>
              <a:t>DESCRIPTION | KEY FEATURES</a:t>
            </a:r>
          </a:p>
        </p:txBody>
      </p:sp>
      <p:sp>
        <p:nvSpPr>
          <p:cNvPr id="9" name="Content Placeholder 4">
            <a:extLst>
              <a:ext uri="{FF2B5EF4-FFF2-40B4-BE49-F238E27FC236}">
                <a16:creationId xmlns:a16="http://schemas.microsoft.com/office/drawing/2014/main" id="{0B854B86-225F-4DB9-AE12-DE97CB16E395}"/>
              </a:ext>
            </a:extLst>
          </p:cNvPr>
          <p:cNvSpPr txBox="1">
            <a:spLocks/>
          </p:cNvSpPr>
          <p:nvPr/>
        </p:nvSpPr>
        <p:spPr>
          <a:xfrm>
            <a:off x="4248316" y="4913786"/>
            <a:ext cx="7450894" cy="1782289"/>
          </a:xfrm>
          <a:prstGeom prst="rect">
            <a:avLst/>
          </a:prstGeom>
        </p:spPr>
        <p:txBody>
          <a:bodyPr/>
          <a:lstStyle>
            <a:lvl1pPr marL="306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8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6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US" sz="1600" dirty="0">
                <a:solidFill>
                  <a:schemeClr val="tx2"/>
                </a:solidFill>
              </a:rPr>
              <a:t>Profile information will show the complete information for each user, including its assigned role.</a:t>
            </a:r>
          </a:p>
          <a:p>
            <a:r>
              <a:rPr lang="en-US" sz="1600" dirty="0">
                <a:solidFill>
                  <a:schemeClr val="tx2"/>
                </a:solidFill>
              </a:rPr>
              <a:t>Included breadcrumb for navigation.</a:t>
            </a:r>
          </a:p>
          <a:p>
            <a:pPr marL="0" indent="0">
              <a:buNone/>
            </a:pPr>
            <a:endParaRPr lang="en-US" sz="1600" dirty="0">
              <a:solidFill>
                <a:schemeClr val="tx2"/>
              </a:solidFill>
            </a:endParaRPr>
          </a:p>
          <a:p>
            <a:endParaRPr lang="en-US" dirty="0">
              <a:solidFill>
                <a:schemeClr val="tx2"/>
              </a:solidFill>
            </a:endParaRPr>
          </a:p>
        </p:txBody>
      </p:sp>
    </p:spTree>
    <p:extLst>
      <p:ext uri="{BB962C8B-B14F-4D97-AF65-F5344CB8AC3E}">
        <p14:creationId xmlns:p14="http://schemas.microsoft.com/office/powerpoint/2010/main" val="12095389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3100" dirty="0"/>
              <a:t>[ </a:t>
            </a:r>
            <a:r>
              <a:rPr lang="en-US" sz="3100" dirty="0">
                <a:solidFill>
                  <a:srgbClr val="FF0000"/>
                </a:solidFill>
              </a:rPr>
              <a:t>customer</a:t>
            </a:r>
            <a:r>
              <a:rPr lang="en-US" sz="3100" dirty="0"/>
              <a:t>]</a:t>
            </a:r>
            <a:br>
              <a:rPr lang="en-US" dirty="0"/>
            </a:br>
            <a:endParaRPr lang="en-US" dirty="0"/>
          </a:p>
        </p:txBody>
      </p:sp>
      <p:sp>
        <p:nvSpPr>
          <p:cNvPr id="14" name="Title 3">
            <a:extLst>
              <a:ext uri="{FF2B5EF4-FFF2-40B4-BE49-F238E27FC236}">
                <a16:creationId xmlns:a16="http://schemas.microsoft.com/office/drawing/2014/main" id="{36FC704E-2D41-4345-B7B7-93381F4F7C4D}"/>
              </a:ext>
            </a:extLst>
          </p:cNvPr>
          <p:cNvSpPr txBox="1">
            <a:spLocks/>
          </p:cNvSpPr>
          <p:nvPr/>
        </p:nvSpPr>
        <p:spPr>
          <a:xfrm>
            <a:off x="767857" y="3103525"/>
            <a:ext cx="3031852" cy="1722419"/>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400" b="0" kern="1200" cap="all">
                <a:solidFill>
                  <a:srgbClr val="FFFFFF"/>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100" dirty="0"/>
              <a:t>[ </a:t>
            </a:r>
            <a:r>
              <a:rPr lang="en-US" sz="3100" dirty="0">
                <a:solidFill>
                  <a:srgbClr val="FF0000"/>
                </a:solidFill>
              </a:rPr>
              <a:t>supplier</a:t>
            </a:r>
            <a:r>
              <a:rPr lang="en-US" sz="3100" dirty="0"/>
              <a:t>]</a:t>
            </a:r>
            <a:br>
              <a:rPr lang="en-US" dirty="0"/>
            </a:br>
            <a:endParaRPr lang="en-US" dirty="0"/>
          </a:p>
        </p:txBody>
      </p:sp>
      <p:grpSp>
        <p:nvGrpSpPr>
          <p:cNvPr id="16" name="Group 89" descr="checkmark icon with pencil">
            <a:extLst>
              <a:ext uri="{FF2B5EF4-FFF2-40B4-BE49-F238E27FC236}">
                <a16:creationId xmlns:a16="http://schemas.microsoft.com/office/drawing/2014/main" id="{42193CE8-158D-4226-AA85-FF561B8C1CD0}"/>
              </a:ext>
            </a:extLst>
          </p:cNvPr>
          <p:cNvGrpSpPr>
            <a:grpSpLocks noChangeAspect="1"/>
          </p:cNvGrpSpPr>
          <p:nvPr/>
        </p:nvGrpSpPr>
        <p:grpSpPr bwMode="auto">
          <a:xfrm>
            <a:off x="908064" y="2399799"/>
            <a:ext cx="589100" cy="589100"/>
            <a:chOff x="6539" y="440"/>
            <a:chExt cx="426" cy="426"/>
          </a:xfrm>
          <a:solidFill>
            <a:schemeClr val="accent1"/>
          </a:solidFill>
        </p:grpSpPr>
        <p:sp>
          <p:nvSpPr>
            <p:cNvPr id="17" name="Freeform 90">
              <a:extLst>
                <a:ext uri="{FF2B5EF4-FFF2-40B4-BE49-F238E27FC236}">
                  <a16:creationId xmlns:a16="http://schemas.microsoft.com/office/drawing/2014/main" id="{B818CA1A-DEAA-4467-910D-B0A398414731}"/>
                </a:ext>
              </a:extLst>
            </p:cNvPr>
            <p:cNvSpPr>
              <a:spLocks noEditPoints="1"/>
            </p:cNvSpPr>
            <p:nvPr/>
          </p:nvSpPr>
          <p:spPr bwMode="auto">
            <a:xfrm>
              <a:off x="6752" y="653"/>
              <a:ext cx="213" cy="213"/>
            </a:xfrm>
            <a:custGeom>
              <a:avLst/>
              <a:gdLst>
                <a:gd name="T0" fmla="*/ 6 w 144"/>
                <a:gd name="T1" fmla="*/ 144 h 144"/>
                <a:gd name="T2" fmla="*/ 2 w 144"/>
                <a:gd name="T3" fmla="*/ 143 h 144"/>
                <a:gd name="T4" fmla="*/ 1 w 144"/>
                <a:gd name="T5" fmla="*/ 137 h 144"/>
                <a:gd name="T6" fmla="*/ 13 w 144"/>
                <a:gd name="T7" fmla="*/ 95 h 144"/>
                <a:gd name="T8" fmla="*/ 14 w 144"/>
                <a:gd name="T9" fmla="*/ 92 h 144"/>
                <a:gd name="T10" fmla="*/ 104 w 144"/>
                <a:gd name="T11" fmla="*/ 2 h 144"/>
                <a:gd name="T12" fmla="*/ 113 w 144"/>
                <a:gd name="T13" fmla="*/ 2 h 144"/>
                <a:gd name="T14" fmla="*/ 143 w 144"/>
                <a:gd name="T15" fmla="*/ 32 h 144"/>
                <a:gd name="T16" fmla="*/ 144 w 144"/>
                <a:gd name="T17" fmla="*/ 36 h 144"/>
                <a:gd name="T18" fmla="*/ 143 w 144"/>
                <a:gd name="T19" fmla="*/ 41 h 144"/>
                <a:gd name="T20" fmla="*/ 53 w 144"/>
                <a:gd name="T21" fmla="*/ 131 h 144"/>
                <a:gd name="T22" fmla="*/ 50 w 144"/>
                <a:gd name="T23" fmla="*/ 132 h 144"/>
                <a:gd name="T24" fmla="*/ 8 w 144"/>
                <a:gd name="T25" fmla="*/ 144 h 144"/>
                <a:gd name="T26" fmla="*/ 6 w 144"/>
                <a:gd name="T27" fmla="*/ 144 h 144"/>
                <a:gd name="T28" fmla="*/ 24 w 144"/>
                <a:gd name="T29" fmla="*/ 100 h 144"/>
                <a:gd name="T30" fmla="*/ 15 w 144"/>
                <a:gd name="T31" fmla="*/ 130 h 144"/>
                <a:gd name="T32" fmla="*/ 45 w 144"/>
                <a:gd name="T33" fmla="*/ 121 h 144"/>
                <a:gd name="T34" fmla="*/ 130 w 144"/>
                <a:gd name="T35" fmla="*/ 36 h 144"/>
                <a:gd name="T36" fmla="*/ 108 w 144"/>
                <a:gd name="T37" fmla="*/ 15 h 144"/>
                <a:gd name="T38" fmla="*/ 24 w 144"/>
                <a:gd name="T39" fmla="*/ 100 h 144"/>
                <a:gd name="T40" fmla="*/ 48 w 144"/>
                <a:gd name="T41" fmla="*/ 126 h 144"/>
                <a:gd name="T42" fmla="*/ 48 w 144"/>
                <a:gd name="T43" fmla="*/ 126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4" h="144">
                  <a:moveTo>
                    <a:pt x="6" y="144"/>
                  </a:moveTo>
                  <a:cubicBezTo>
                    <a:pt x="5" y="144"/>
                    <a:pt x="3" y="144"/>
                    <a:pt x="2" y="143"/>
                  </a:cubicBezTo>
                  <a:cubicBezTo>
                    <a:pt x="1" y="141"/>
                    <a:pt x="0" y="139"/>
                    <a:pt x="1" y="137"/>
                  </a:cubicBezTo>
                  <a:cubicBezTo>
                    <a:pt x="13" y="95"/>
                    <a:pt x="13" y="95"/>
                    <a:pt x="13" y="95"/>
                  </a:cubicBezTo>
                  <a:cubicBezTo>
                    <a:pt x="13" y="94"/>
                    <a:pt x="13" y="93"/>
                    <a:pt x="14" y="92"/>
                  </a:cubicBezTo>
                  <a:cubicBezTo>
                    <a:pt x="104" y="2"/>
                    <a:pt x="104" y="2"/>
                    <a:pt x="104" y="2"/>
                  </a:cubicBezTo>
                  <a:cubicBezTo>
                    <a:pt x="107" y="0"/>
                    <a:pt x="110" y="0"/>
                    <a:pt x="113" y="2"/>
                  </a:cubicBezTo>
                  <a:cubicBezTo>
                    <a:pt x="143" y="32"/>
                    <a:pt x="143" y="32"/>
                    <a:pt x="143" y="32"/>
                  </a:cubicBezTo>
                  <a:cubicBezTo>
                    <a:pt x="144" y="33"/>
                    <a:pt x="144" y="35"/>
                    <a:pt x="144" y="36"/>
                  </a:cubicBezTo>
                  <a:cubicBezTo>
                    <a:pt x="144" y="38"/>
                    <a:pt x="144" y="40"/>
                    <a:pt x="143" y="41"/>
                  </a:cubicBezTo>
                  <a:cubicBezTo>
                    <a:pt x="53" y="131"/>
                    <a:pt x="53" y="131"/>
                    <a:pt x="53" y="131"/>
                  </a:cubicBezTo>
                  <a:cubicBezTo>
                    <a:pt x="52" y="131"/>
                    <a:pt x="51" y="132"/>
                    <a:pt x="50" y="132"/>
                  </a:cubicBezTo>
                  <a:cubicBezTo>
                    <a:pt x="8" y="144"/>
                    <a:pt x="8" y="144"/>
                    <a:pt x="8" y="144"/>
                  </a:cubicBezTo>
                  <a:cubicBezTo>
                    <a:pt x="8" y="144"/>
                    <a:pt x="7" y="144"/>
                    <a:pt x="6" y="144"/>
                  </a:cubicBezTo>
                  <a:close/>
                  <a:moveTo>
                    <a:pt x="24" y="100"/>
                  </a:moveTo>
                  <a:cubicBezTo>
                    <a:pt x="15" y="130"/>
                    <a:pt x="15" y="130"/>
                    <a:pt x="15" y="130"/>
                  </a:cubicBezTo>
                  <a:cubicBezTo>
                    <a:pt x="45" y="121"/>
                    <a:pt x="45" y="121"/>
                    <a:pt x="45" y="121"/>
                  </a:cubicBezTo>
                  <a:cubicBezTo>
                    <a:pt x="130" y="36"/>
                    <a:pt x="130" y="36"/>
                    <a:pt x="130" y="36"/>
                  </a:cubicBezTo>
                  <a:cubicBezTo>
                    <a:pt x="108" y="15"/>
                    <a:pt x="108" y="15"/>
                    <a:pt x="108" y="15"/>
                  </a:cubicBezTo>
                  <a:lnTo>
                    <a:pt x="24" y="100"/>
                  </a:lnTo>
                  <a:close/>
                  <a:moveTo>
                    <a:pt x="48" y="126"/>
                  </a:moveTo>
                  <a:cubicBezTo>
                    <a:pt x="48" y="126"/>
                    <a:pt x="48" y="126"/>
                    <a:pt x="48" y="1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28" name="Freeform 91">
              <a:extLst>
                <a:ext uri="{FF2B5EF4-FFF2-40B4-BE49-F238E27FC236}">
                  <a16:creationId xmlns:a16="http://schemas.microsoft.com/office/drawing/2014/main" id="{C43A7E0E-3C04-4866-98F2-F75BC309A1DD}"/>
                </a:ext>
              </a:extLst>
            </p:cNvPr>
            <p:cNvSpPr>
              <a:spLocks/>
            </p:cNvSpPr>
            <p:nvPr/>
          </p:nvSpPr>
          <p:spPr bwMode="auto">
            <a:xfrm>
              <a:off x="6871" y="692"/>
              <a:ext cx="57" cy="57"/>
            </a:xfrm>
            <a:custGeom>
              <a:avLst/>
              <a:gdLst>
                <a:gd name="T0" fmla="*/ 44 w 57"/>
                <a:gd name="T1" fmla="*/ 57 h 57"/>
                <a:gd name="T2" fmla="*/ 0 w 57"/>
                <a:gd name="T3" fmla="*/ 13 h 57"/>
                <a:gd name="T4" fmla="*/ 13 w 57"/>
                <a:gd name="T5" fmla="*/ 0 h 57"/>
                <a:gd name="T6" fmla="*/ 57 w 57"/>
                <a:gd name="T7" fmla="*/ 44 h 57"/>
                <a:gd name="T8" fmla="*/ 44 w 57"/>
                <a:gd name="T9" fmla="*/ 57 h 57"/>
              </a:gdLst>
              <a:ahLst/>
              <a:cxnLst>
                <a:cxn ang="0">
                  <a:pos x="T0" y="T1"/>
                </a:cxn>
                <a:cxn ang="0">
                  <a:pos x="T2" y="T3"/>
                </a:cxn>
                <a:cxn ang="0">
                  <a:pos x="T4" y="T5"/>
                </a:cxn>
                <a:cxn ang="0">
                  <a:pos x="T6" y="T7"/>
                </a:cxn>
                <a:cxn ang="0">
                  <a:pos x="T8" y="T9"/>
                </a:cxn>
              </a:cxnLst>
              <a:rect l="0" t="0" r="r" b="b"/>
              <a:pathLst>
                <a:path w="57" h="57">
                  <a:moveTo>
                    <a:pt x="44" y="57"/>
                  </a:moveTo>
                  <a:lnTo>
                    <a:pt x="0" y="13"/>
                  </a:lnTo>
                  <a:lnTo>
                    <a:pt x="13" y="0"/>
                  </a:lnTo>
                  <a:lnTo>
                    <a:pt x="57" y="44"/>
                  </a:lnTo>
                  <a:lnTo>
                    <a:pt x="44" y="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29" name="Freeform 92">
              <a:extLst>
                <a:ext uri="{FF2B5EF4-FFF2-40B4-BE49-F238E27FC236}">
                  <a16:creationId xmlns:a16="http://schemas.microsoft.com/office/drawing/2014/main" id="{235E65A7-2323-4E64-994D-1575B434DD82}"/>
                </a:ext>
              </a:extLst>
            </p:cNvPr>
            <p:cNvSpPr>
              <a:spLocks/>
            </p:cNvSpPr>
            <p:nvPr/>
          </p:nvSpPr>
          <p:spPr bwMode="auto">
            <a:xfrm>
              <a:off x="6770" y="786"/>
              <a:ext cx="64" cy="62"/>
            </a:xfrm>
            <a:custGeom>
              <a:avLst/>
              <a:gdLst>
                <a:gd name="T0" fmla="*/ 36 w 43"/>
                <a:gd name="T1" fmla="*/ 42 h 42"/>
                <a:gd name="T2" fmla="*/ 32 w 43"/>
                <a:gd name="T3" fmla="*/ 41 h 42"/>
                <a:gd name="T4" fmla="*/ 2 w 43"/>
                <a:gd name="T5" fmla="*/ 11 h 42"/>
                <a:gd name="T6" fmla="*/ 2 w 43"/>
                <a:gd name="T7" fmla="*/ 2 h 42"/>
                <a:gd name="T8" fmla="*/ 11 w 43"/>
                <a:gd name="T9" fmla="*/ 2 h 42"/>
                <a:gd name="T10" fmla="*/ 41 w 43"/>
                <a:gd name="T11" fmla="*/ 32 h 42"/>
                <a:gd name="T12" fmla="*/ 41 w 43"/>
                <a:gd name="T13" fmla="*/ 41 h 42"/>
                <a:gd name="T14" fmla="*/ 36 w 43"/>
                <a:gd name="T15" fmla="*/ 42 h 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42">
                  <a:moveTo>
                    <a:pt x="36" y="42"/>
                  </a:moveTo>
                  <a:cubicBezTo>
                    <a:pt x="35" y="42"/>
                    <a:pt x="33" y="42"/>
                    <a:pt x="32" y="41"/>
                  </a:cubicBezTo>
                  <a:cubicBezTo>
                    <a:pt x="2" y="11"/>
                    <a:pt x="2" y="11"/>
                    <a:pt x="2" y="11"/>
                  </a:cubicBezTo>
                  <a:cubicBezTo>
                    <a:pt x="0" y="8"/>
                    <a:pt x="0" y="5"/>
                    <a:pt x="2" y="2"/>
                  </a:cubicBezTo>
                  <a:cubicBezTo>
                    <a:pt x="5" y="0"/>
                    <a:pt x="8" y="0"/>
                    <a:pt x="11" y="2"/>
                  </a:cubicBezTo>
                  <a:cubicBezTo>
                    <a:pt x="41" y="32"/>
                    <a:pt x="41" y="32"/>
                    <a:pt x="41" y="32"/>
                  </a:cubicBezTo>
                  <a:cubicBezTo>
                    <a:pt x="43" y="35"/>
                    <a:pt x="43" y="38"/>
                    <a:pt x="41" y="41"/>
                  </a:cubicBezTo>
                  <a:cubicBezTo>
                    <a:pt x="39" y="42"/>
                    <a:pt x="38" y="42"/>
                    <a:pt x="36"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30" name="Freeform 93">
              <a:extLst>
                <a:ext uri="{FF2B5EF4-FFF2-40B4-BE49-F238E27FC236}">
                  <a16:creationId xmlns:a16="http://schemas.microsoft.com/office/drawing/2014/main" id="{73FD5035-417A-42A6-8FB9-69CE0F6F778A}"/>
                </a:ext>
              </a:extLst>
            </p:cNvPr>
            <p:cNvSpPr>
              <a:spLocks/>
            </p:cNvSpPr>
            <p:nvPr/>
          </p:nvSpPr>
          <p:spPr bwMode="auto">
            <a:xfrm>
              <a:off x="6690" y="618"/>
              <a:ext cx="89" cy="17"/>
            </a:xfrm>
            <a:custGeom>
              <a:avLst/>
              <a:gdLst>
                <a:gd name="T0" fmla="*/ 54 w 60"/>
                <a:gd name="T1" fmla="*/ 12 h 12"/>
                <a:gd name="T2" fmla="*/ 6 w 60"/>
                <a:gd name="T3" fmla="*/ 12 h 12"/>
                <a:gd name="T4" fmla="*/ 0 w 60"/>
                <a:gd name="T5" fmla="*/ 6 h 12"/>
                <a:gd name="T6" fmla="*/ 6 w 60"/>
                <a:gd name="T7" fmla="*/ 0 h 12"/>
                <a:gd name="T8" fmla="*/ 54 w 60"/>
                <a:gd name="T9" fmla="*/ 0 h 12"/>
                <a:gd name="T10" fmla="*/ 60 w 60"/>
                <a:gd name="T11" fmla="*/ 6 h 12"/>
                <a:gd name="T12" fmla="*/ 54 w 60"/>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60" h="12">
                  <a:moveTo>
                    <a:pt x="54" y="12"/>
                  </a:moveTo>
                  <a:cubicBezTo>
                    <a:pt x="6" y="12"/>
                    <a:pt x="6" y="12"/>
                    <a:pt x="6" y="12"/>
                  </a:cubicBezTo>
                  <a:cubicBezTo>
                    <a:pt x="3" y="12"/>
                    <a:pt x="0" y="10"/>
                    <a:pt x="0" y="6"/>
                  </a:cubicBezTo>
                  <a:cubicBezTo>
                    <a:pt x="0" y="3"/>
                    <a:pt x="3" y="0"/>
                    <a:pt x="6" y="0"/>
                  </a:cubicBezTo>
                  <a:cubicBezTo>
                    <a:pt x="54" y="0"/>
                    <a:pt x="54" y="0"/>
                    <a:pt x="54" y="0"/>
                  </a:cubicBezTo>
                  <a:cubicBezTo>
                    <a:pt x="58" y="0"/>
                    <a:pt x="60" y="3"/>
                    <a:pt x="60" y="6"/>
                  </a:cubicBezTo>
                  <a:cubicBezTo>
                    <a:pt x="60" y="10"/>
                    <a:pt x="58" y="12"/>
                    <a:pt x="5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31" name="Freeform 94">
              <a:extLst>
                <a:ext uri="{FF2B5EF4-FFF2-40B4-BE49-F238E27FC236}">
                  <a16:creationId xmlns:a16="http://schemas.microsoft.com/office/drawing/2014/main" id="{9A9F6C29-CC5F-42C2-A79D-C9ABCAE42545}"/>
                </a:ext>
              </a:extLst>
            </p:cNvPr>
            <p:cNvSpPr>
              <a:spLocks/>
            </p:cNvSpPr>
            <p:nvPr/>
          </p:nvSpPr>
          <p:spPr bwMode="auto">
            <a:xfrm>
              <a:off x="6690" y="689"/>
              <a:ext cx="89" cy="17"/>
            </a:xfrm>
            <a:custGeom>
              <a:avLst/>
              <a:gdLst>
                <a:gd name="T0" fmla="*/ 54 w 60"/>
                <a:gd name="T1" fmla="*/ 12 h 12"/>
                <a:gd name="T2" fmla="*/ 6 w 60"/>
                <a:gd name="T3" fmla="*/ 12 h 12"/>
                <a:gd name="T4" fmla="*/ 0 w 60"/>
                <a:gd name="T5" fmla="*/ 6 h 12"/>
                <a:gd name="T6" fmla="*/ 6 w 60"/>
                <a:gd name="T7" fmla="*/ 0 h 12"/>
                <a:gd name="T8" fmla="*/ 54 w 60"/>
                <a:gd name="T9" fmla="*/ 0 h 12"/>
                <a:gd name="T10" fmla="*/ 60 w 60"/>
                <a:gd name="T11" fmla="*/ 6 h 12"/>
                <a:gd name="T12" fmla="*/ 54 w 60"/>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60" h="12">
                  <a:moveTo>
                    <a:pt x="54" y="12"/>
                  </a:moveTo>
                  <a:cubicBezTo>
                    <a:pt x="6" y="12"/>
                    <a:pt x="6" y="12"/>
                    <a:pt x="6" y="12"/>
                  </a:cubicBezTo>
                  <a:cubicBezTo>
                    <a:pt x="3" y="12"/>
                    <a:pt x="0" y="10"/>
                    <a:pt x="0" y="6"/>
                  </a:cubicBezTo>
                  <a:cubicBezTo>
                    <a:pt x="0" y="3"/>
                    <a:pt x="3" y="0"/>
                    <a:pt x="6" y="0"/>
                  </a:cubicBezTo>
                  <a:cubicBezTo>
                    <a:pt x="54" y="0"/>
                    <a:pt x="54" y="0"/>
                    <a:pt x="54" y="0"/>
                  </a:cubicBezTo>
                  <a:cubicBezTo>
                    <a:pt x="58" y="0"/>
                    <a:pt x="60" y="3"/>
                    <a:pt x="60" y="6"/>
                  </a:cubicBezTo>
                  <a:cubicBezTo>
                    <a:pt x="60" y="10"/>
                    <a:pt x="58" y="12"/>
                    <a:pt x="5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32" name="Freeform 95">
              <a:extLst>
                <a:ext uri="{FF2B5EF4-FFF2-40B4-BE49-F238E27FC236}">
                  <a16:creationId xmlns:a16="http://schemas.microsoft.com/office/drawing/2014/main" id="{1FB845C3-0708-4511-BF59-1002ADB843CB}"/>
                </a:ext>
              </a:extLst>
            </p:cNvPr>
            <p:cNvSpPr>
              <a:spLocks/>
            </p:cNvSpPr>
            <p:nvPr/>
          </p:nvSpPr>
          <p:spPr bwMode="auto">
            <a:xfrm>
              <a:off x="6593" y="582"/>
              <a:ext cx="90" cy="62"/>
            </a:xfrm>
            <a:custGeom>
              <a:avLst/>
              <a:gdLst>
                <a:gd name="T0" fmla="*/ 24 w 61"/>
                <a:gd name="T1" fmla="*/ 42 h 42"/>
                <a:gd name="T2" fmla="*/ 20 w 61"/>
                <a:gd name="T3" fmla="*/ 41 h 42"/>
                <a:gd name="T4" fmla="*/ 2 w 61"/>
                <a:gd name="T5" fmla="*/ 23 h 42"/>
                <a:gd name="T6" fmla="*/ 2 w 61"/>
                <a:gd name="T7" fmla="*/ 14 h 42"/>
                <a:gd name="T8" fmla="*/ 11 w 61"/>
                <a:gd name="T9" fmla="*/ 14 h 42"/>
                <a:gd name="T10" fmla="*/ 24 w 61"/>
                <a:gd name="T11" fmla="*/ 28 h 42"/>
                <a:gd name="T12" fmla="*/ 50 w 61"/>
                <a:gd name="T13" fmla="*/ 2 h 42"/>
                <a:gd name="T14" fmla="*/ 59 w 61"/>
                <a:gd name="T15" fmla="*/ 2 h 42"/>
                <a:gd name="T16" fmla="*/ 59 w 61"/>
                <a:gd name="T17" fmla="*/ 11 h 42"/>
                <a:gd name="T18" fmla="*/ 29 w 61"/>
                <a:gd name="T19" fmla="*/ 41 h 42"/>
                <a:gd name="T20" fmla="*/ 24 w 61"/>
                <a:gd name="T21"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1" h="42">
                  <a:moveTo>
                    <a:pt x="24" y="42"/>
                  </a:moveTo>
                  <a:cubicBezTo>
                    <a:pt x="23" y="42"/>
                    <a:pt x="21" y="42"/>
                    <a:pt x="20" y="41"/>
                  </a:cubicBezTo>
                  <a:cubicBezTo>
                    <a:pt x="2" y="23"/>
                    <a:pt x="2" y="23"/>
                    <a:pt x="2" y="23"/>
                  </a:cubicBezTo>
                  <a:cubicBezTo>
                    <a:pt x="0" y="20"/>
                    <a:pt x="0" y="17"/>
                    <a:pt x="2" y="14"/>
                  </a:cubicBezTo>
                  <a:cubicBezTo>
                    <a:pt x="5" y="12"/>
                    <a:pt x="8" y="12"/>
                    <a:pt x="11" y="14"/>
                  </a:cubicBezTo>
                  <a:cubicBezTo>
                    <a:pt x="24" y="28"/>
                    <a:pt x="24" y="28"/>
                    <a:pt x="24" y="28"/>
                  </a:cubicBezTo>
                  <a:cubicBezTo>
                    <a:pt x="50" y="2"/>
                    <a:pt x="50" y="2"/>
                    <a:pt x="50" y="2"/>
                  </a:cubicBezTo>
                  <a:cubicBezTo>
                    <a:pt x="53" y="0"/>
                    <a:pt x="56" y="0"/>
                    <a:pt x="59" y="2"/>
                  </a:cubicBezTo>
                  <a:cubicBezTo>
                    <a:pt x="61" y="5"/>
                    <a:pt x="61" y="8"/>
                    <a:pt x="59" y="11"/>
                  </a:cubicBezTo>
                  <a:cubicBezTo>
                    <a:pt x="29" y="41"/>
                    <a:pt x="29" y="41"/>
                    <a:pt x="29" y="41"/>
                  </a:cubicBezTo>
                  <a:cubicBezTo>
                    <a:pt x="28" y="42"/>
                    <a:pt x="26" y="42"/>
                    <a:pt x="24"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33" name="Freeform 96">
              <a:extLst>
                <a:ext uri="{FF2B5EF4-FFF2-40B4-BE49-F238E27FC236}">
                  <a16:creationId xmlns:a16="http://schemas.microsoft.com/office/drawing/2014/main" id="{D141BF3A-2593-44C0-A5FD-622F561C47DB}"/>
                </a:ext>
              </a:extLst>
            </p:cNvPr>
            <p:cNvSpPr>
              <a:spLocks/>
            </p:cNvSpPr>
            <p:nvPr/>
          </p:nvSpPr>
          <p:spPr bwMode="auto">
            <a:xfrm>
              <a:off x="6593" y="653"/>
              <a:ext cx="90" cy="64"/>
            </a:xfrm>
            <a:custGeom>
              <a:avLst/>
              <a:gdLst>
                <a:gd name="T0" fmla="*/ 24 w 61"/>
                <a:gd name="T1" fmla="*/ 43 h 43"/>
                <a:gd name="T2" fmla="*/ 20 w 61"/>
                <a:gd name="T3" fmla="*/ 41 h 43"/>
                <a:gd name="T4" fmla="*/ 2 w 61"/>
                <a:gd name="T5" fmla="*/ 23 h 43"/>
                <a:gd name="T6" fmla="*/ 2 w 61"/>
                <a:gd name="T7" fmla="*/ 14 h 43"/>
                <a:gd name="T8" fmla="*/ 11 w 61"/>
                <a:gd name="T9" fmla="*/ 14 h 43"/>
                <a:gd name="T10" fmla="*/ 24 w 61"/>
                <a:gd name="T11" fmla="*/ 28 h 43"/>
                <a:gd name="T12" fmla="*/ 50 w 61"/>
                <a:gd name="T13" fmla="*/ 2 h 43"/>
                <a:gd name="T14" fmla="*/ 59 w 61"/>
                <a:gd name="T15" fmla="*/ 2 h 43"/>
                <a:gd name="T16" fmla="*/ 59 w 61"/>
                <a:gd name="T17" fmla="*/ 11 h 43"/>
                <a:gd name="T18" fmla="*/ 29 w 61"/>
                <a:gd name="T19" fmla="*/ 41 h 43"/>
                <a:gd name="T20" fmla="*/ 24 w 61"/>
                <a:gd name="T21"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1" h="43">
                  <a:moveTo>
                    <a:pt x="24" y="43"/>
                  </a:moveTo>
                  <a:cubicBezTo>
                    <a:pt x="23" y="43"/>
                    <a:pt x="21" y="42"/>
                    <a:pt x="20" y="41"/>
                  </a:cubicBezTo>
                  <a:cubicBezTo>
                    <a:pt x="2" y="23"/>
                    <a:pt x="2" y="23"/>
                    <a:pt x="2" y="23"/>
                  </a:cubicBezTo>
                  <a:cubicBezTo>
                    <a:pt x="0" y="21"/>
                    <a:pt x="0" y="17"/>
                    <a:pt x="2" y="14"/>
                  </a:cubicBezTo>
                  <a:cubicBezTo>
                    <a:pt x="5" y="12"/>
                    <a:pt x="8" y="12"/>
                    <a:pt x="11" y="14"/>
                  </a:cubicBezTo>
                  <a:cubicBezTo>
                    <a:pt x="24" y="28"/>
                    <a:pt x="24" y="28"/>
                    <a:pt x="24" y="28"/>
                  </a:cubicBezTo>
                  <a:cubicBezTo>
                    <a:pt x="50" y="2"/>
                    <a:pt x="50" y="2"/>
                    <a:pt x="50" y="2"/>
                  </a:cubicBezTo>
                  <a:cubicBezTo>
                    <a:pt x="53" y="0"/>
                    <a:pt x="56" y="0"/>
                    <a:pt x="59" y="2"/>
                  </a:cubicBezTo>
                  <a:cubicBezTo>
                    <a:pt x="61" y="5"/>
                    <a:pt x="61" y="9"/>
                    <a:pt x="59" y="11"/>
                  </a:cubicBezTo>
                  <a:cubicBezTo>
                    <a:pt x="29" y="41"/>
                    <a:pt x="29" y="41"/>
                    <a:pt x="29" y="41"/>
                  </a:cubicBezTo>
                  <a:cubicBezTo>
                    <a:pt x="28" y="42"/>
                    <a:pt x="26" y="43"/>
                    <a:pt x="24"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34" name="Freeform 97">
              <a:extLst>
                <a:ext uri="{FF2B5EF4-FFF2-40B4-BE49-F238E27FC236}">
                  <a16:creationId xmlns:a16="http://schemas.microsoft.com/office/drawing/2014/main" id="{6BA3059B-6C75-4A28-A19F-FE59EE77325F}"/>
                </a:ext>
              </a:extLst>
            </p:cNvPr>
            <p:cNvSpPr>
              <a:spLocks/>
            </p:cNvSpPr>
            <p:nvPr/>
          </p:nvSpPr>
          <p:spPr bwMode="auto">
            <a:xfrm>
              <a:off x="6539" y="440"/>
              <a:ext cx="302" cy="391"/>
            </a:xfrm>
            <a:custGeom>
              <a:avLst/>
              <a:gdLst>
                <a:gd name="T0" fmla="*/ 108 w 204"/>
                <a:gd name="T1" fmla="*/ 264 h 264"/>
                <a:gd name="T2" fmla="*/ 6 w 204"/>
                <a:gd name="T3" fmla="*/ 264 h 264"/>
                <a:gd name="T4" fmla="*/ 0 w 204"/>
                <a:gd name="T5" fmla="*/ 258 h 264"/>
                <a:gd name="T6" fmla="*/ 0 w 204"/>
                <a:gd name="T7" fmla="*/ 6 h 264"/>
                <a:gd name="T8" fmla="*/ 6 w 204"/>
                <a:gd name="T9" fmla="*/ 0 h 264"/>
                <a:gd name="T10" fmla="*/ 138 w 204"/>
                <a:gd name="T11" fmla="*/ 0 h 264"/>
                <a:gd name="T12" fmla="*/ 143 w 204"/>
                <a:gd name="T13" fmla="*/ 2 h 264"/>
                <a:gd name="T14" fmla="*/ 203 w 204"/>
                <a:gd name="T15" fmla="*/ 62 h 264"/>
                <a:gd name="T16" fmla="*/ 204 w 204"/>
                <a:gd name="T17" fmla="*/ 66 h 264"/>
                <a:gd name="T18" fmla="*/ 204 w 204"/>
                <a:gd name="T19" fmla="*/ 156 h 264"/>
                <a:gd name="T20" fmla="*/ 192 w 204"/>
                <a:gd name="T21" fmla="*/ 156 h 264"/>
                <a:gd name="T22" fmla="*/ 192 w 204"/>
                <a:gd name="T23" fmla="*/ 69 h 264"/>
                <a:gd name="T24" fmla="*/ 136 w 204"/>
                <a:gd name="T25" fmla="*/ 12 h 264"/>
                <a:gd name="T26" fmla="*/ 12 w 204"/>
                <a:gd name="T27" fmla="*/ 12 h 264"/>
                <a:gd name="T28" fmla="*/ 12 w 204"/>
                <a:gd name="T29" fmla="*/ 252 h 264"/>
                <a:gd name="T30" fmla="*/ 108 w 204"/>
                <a:gd name="T31" fmla="*/ 252 h 264"/>
                <a:gd name="T32" fmla="*/ 108 w 204"/>
                <a:gd name="T33" fmla="*/ 264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4" h="264">
                  <a:moveTo>
                    <a:pt x="108" y="264"/>
                  </a:moveTo>
                  <a:cubicBezTo>
                    <a:pt x="6" y="264"/>
                    <a:pt x="6" y="264"/>
                    <a:pt x="6" y="264"/>
                  </a:cubicBezTo>
                  <a:cubicBezTo>
                    <a:pt x="3" y="264"/>
                    <a:pt x="0" y="262"/>
                    <a:pt x="0" y="258"/>
                  </a:cubicBezTo>
                  <a:cubicBezTo>
                    <a:pt x="0" y="6"/>
                    <a:pt x="0" y="6"/>
                    <a:pt x="0" y="6"/>
                  </a:cubicBezTo>
                  <a:cubicBezTo>
                    <a:pt x="0" y="3"/>
                    <a:pt x="3" y="0"/>
                    <a:pt x="6" y="0"/>
                  </a:cubicBezTo>
                  <a:cubicBezTo>
                    <a:pt x="138" y="0"/>
                    <a:pt x="138" y="0"/>
                    <a:pt x="138" y="0"/>
                  </a:cubicBezTo>
                  <a:cubicBezTo>
                    <a:pt x="140" y="0"/>
                    <a:pt x="142" y="1"/>
                    <a:pt x="143" y="2"/>
                  </a:cubicBezTo>
                  <a:cubicBezTo>
                    <a:pt x="203" y="62"/>
                    <a:pt x="203" y="62"/>
                    <a:pt x="203" y="62"/>
                  </a:cubicBezTo>
                  <a:cubicBezTo>
                    <a:pt x="204" y="63"/>
                    <a:pt x="204" y="65"/>
                    <a:pt x="204" y="66"/>
                  </a:cubicBezTo>
                  <a:cubicBezTo>
                    <a:pt x="204" y="156"/>
                    <a:pt x="204" y="156"/>
                    <a:pt x="204" y="156"/>
                  </a:cubicBezTo>
                  <a:cubicBezTo>
                    <a:pt x="192" y="156"/>
                    <a:pt x="192" y="156"/>
                    <a:pt x="192" y="156"/>
                  </a:cubicBezTo>
                  <a:cubicBezTo>
                    <a:pt x="192" y="69"/>
                    <a:pt x="192" y="69"/>
                    <a:pt x="192" y="69"/>
                  </a:cubicBezTo>
                  <a:cubicBezTo>
                    <a:pt x="136" y="12"/>
                    <a:pt x="136" y="12"/>
                    <a:pt x="136" y="12"/>
                  </a:cubicBezTo>
                  <a:cubicBezTo>
                    <a:pt x="12" y="12"/>
                    <a:pt x="12" y="12"/>
                    <a:pt x="12" y="12"/>
                  </a:cubicBezTo>
                  <a:cubicBezTo>
                    <a:pt x="12" y="252"/>
                    <a:pt x="12" y="252"/>
                    <a:pt x="12" y="252"/>
                  </a:cubicBezTo>
                  <a:cubicBezTo>
                    <a:pt x="108" y="252"/>
                    <a:pt x="108" y="252"/>
                    <a:pt x="108" y="252"/>
                  </a:cubicBezTo>
                  <a:lnTo>
                    <a:pt x="108" y="2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35" name="Freeform 98">
              <a:extLst>
                <a:ext uri="{FF2B5EF4-FFF2-40B4-BE49-F238E27FC236}">
                  <a16:creationId xmlns:a16="http://schemas.microsoft.com/office/drawing/2014/main" id="{477B2B5D-92C5-4214-AB5E-0E1D0CA4D207}"/>
                </a:ext>
              </a:extLst>
            </p:cNvPr>
            <p:cNvSpPr>
              <a:spLocks/>
            </p:cNvSpPr>
            <p:nvPr/>
          </p:nvSpPr>
          <p:spPr bwMode="auto">
            <a:xfrm>
              <a:off x="6734" y="440"/>
              <a:ext cx="107" cy="107"/>
            </a:xfrm>
            <a:custGeom>
              <a:avLst/>
              <a:gdLst>
                <a:gd name="T0" fmla="*/ 66 w 72"/>
                <a:gd name="T1" fmla="*/ 72 h 72"/>
                <a:gd name="T2" fmla="*/ 6 w 72"/>
                <a:gd name="T3" fmla="*/ 72 h 72"/>
                <a:gd name="T4" fmla="*/ 0 w 72"/>
                <a:gd name="T5" fmla="*/ 66 h 72"/>
                <a:gd name="T6" fmla="*/ 0 w 72"/>
                <a:gd name="T7" fmla="*/ 6 h 72"/>
                <a:gd name="T8" fmla="*/ 6 w 72"/>
                <a:gd name="T9" fmla="*/ 0 h 72"/>
                <a:gd name="T10" fmla="*/ 12 w 72"/>
                <a:gd name="T11" fmla="*/ 6 h 72"/>
                <a:gd name="T12" fmla="*/ 12 w 72"/>
                <a:gd name="T13" fmla="*/ 60 h 72"/>
                <a:gd name="T14" fmla="*/ 66 w 72"/>
                <a:gd name="T15" fmla="*/ 60 h 72"/>
                <a:gd name="T16" fmla="*/ 72 w 72"/>
                <a:gd name="T17" fmla="*/ 66 h 72"/>
                <a:gd name="T18" fmla="*/ 66 w 72"/>
                <a:gd name="T19"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72">
                  <a:moveTo>
                    <a:pt x="66" y="72"/>
                  </a:moveTo>
                  <a:cubicBezTo>
                    <a:pt x="6" y="72"/>
                    <a:pt x="6" y="72"/>
                    <a:pt x="6" y="72"/>
                  </a:cubicBezTo>
                  <a:cubicBezTo>
                    <a:pt x="3" y="72"/>
                    <a:pt x="0" y="70"/>
                    <a:pt x="0" y="66"/>
                  </a:cubicBezTo>
                  <a:cubicBezTo>
                    <a:pt x="0" y="6"/>
                    <a:pt x="0" y="6"/>
                    <a:pt x="0" y="6"/>
                  </a:cubicBezTo>
                  <a:cubicBezTo>
                    <a:pt x="0" y="3"/>
                    <a:pt x="3" y="0"/>
                    <a:pt x="6" y="0"/>
                  </a:cubicBezTo>
                  <a:cubicBezTo>
                    <a:pt x="10" y="0"/>
                    <a:pt x="12" y="3"/>
                    <a:pt x="12" y="6"/>
                  </a:cubicBezTo>
                  <a:cubicBezTo>
                    <a:pt x="12" y="60"/>
                    <a:pt x="12" y="60"/>
                    <a:pt x="12" y="60"/>
                  </a:cubicBezTo>
                  <a:cubicBezTo>
                    <a:pt x="66" y="60"/>
                    <a:pt x="66" y="60"/>
                    <a:pt x="66" y="60"/>
                  </a:cubicBezTo>
                  <a:cubicBezTo>
                    <a:pt x="70" y="60"/>
                    <a:pt x="72" y="63"/>
                    <a:pt x="72" y="66"/>
                  </a:cubicBezTo>
                  <a:cubicBezTo>
                    <a:pt x="72" y="70"/>
                    <a:pt x="70" y="72"/>
                    <a:pt x="66"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grpSp>
      <p:pic>
        <p:nvPicPr>
          <p:cNvPr id="6148" name="Picture 4">
            <a:extLst>
              <a:ext uri="{FF2B5EF4-FFF2-40B4-BE49-F238E27FC236}">
                <a16:creationId xmlns:a16="http://schemas.microsoft.com/office/drawing/2014/main" id="{CDCC7486-EAD0-4758-96BE-5F90EEF31A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34466" y="601774"/>
            <a:ext cx="7500334" cy="3812670"/>
          </a:xfrm>
          <a:prstGeom prst="rect">
            <a:avLst/>
          </a:prstGeom>
          <a:noFill/>
          <a:extLst>
            <a:ext uri="{909E8E84-426E-40DD-AFC4-6F175D3DCCD1}">
              <a14:hiddenFill xmlns:a14="http://schemas.microsoft.com/office/drawing/2010/main">
                <a:solidFill>
                  <a:srgbClr val="FFFFFF"/>
                </a:solidFill>
              </a14:hiddenFill>
            </a:ext>
          </a:extLst>
        </p:spPr>
      </p:pic>
      <p:sp>
        <p:nvSpPr>
          <p:cNvPr id="36" name="Text Placeholder 3">
            <a:extLst>
              <a:ext uri="{FF2B5EF4-FFF2-40B4-BE49-F238E27FC236}">
                <a16:creationId xmlns:a16="http://schemas.microsoft.com/office/drawing/2014/main" id="{624894DD-9680-4CD0-AC78-50CFFF4CACEF}"/>
              </a:ext>
            </a:extLst>
          </p:cNvPr>
          <p:cNvSpPr txBox="1">
            <a:spLocks/>
          </p:cNvSpPr>
          <p:nvPr/>
        </p:nvSpPr>
        <p:spPr>
          <a:xfrm>
            <a:off x="4248313" y="4438650"/>
            <a:ext cx="5194769" cy="557784"/>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20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8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6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9pPr>
          </a:lstStyle>
          <a:p>
            <a:r>
              <a:rPr lang="en-US" b="1" dirty="0">
                <a:solidFill>
                  <a:schemeClr val="accent1"/>
                </a:solidFill>
              </a:rPr>
              <a:t>DESCRIPTION | KEY FEATURES</a:t>
            </a:r>
          </a:p>
        </p:txBody>
      </p:sp>
      <p:sp>
        <p:nvSpPr>
          <p:cNvPr id="37" name="Content Placeholder 4">
            <a:extLst>
              <a:ext uri="{FF2B5EF4-FFF2-40B4-BE49-F238E27FC236}">
                <a16:creationId xmlns:a16="http://schemas.microsoft.com/office/drawing/2014/main" id="{390495F5-3269-4545-A718-1C06A6B4BAB4}"/>
              </a:ext>
            </a:extLst>
          </p:cNvPr>
          <p:cNvSpPr txBox="1">
            <a:spLocks/>
          </p:cNvSpPr>
          <p:nvPr/>
        </p:nvSpPr>
        <p:spPr>
          <a:xfrm>
            <a:off x="4248316" y="4913786"/>
            <a:ext cx="7450894" cy="1782289"/>
          </a:xfrm>
          <a:prstGeom prst="rect">
            <a:avLst/>
          </a:prstGeom>
        </p:spPr>
        <p:txBody>
          <a:bodyPr/>
          <a:lstStyle>
            <a:lvl1pPr marL="306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8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6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US" sz="1600" dirty="0">
                <a:solidFill>
                  <a:schemeClr val="tx2"/>
                </a:solidFill>
              </a:rPr>
              <a:t>You can add customer information in this page.</a:t>
            </a:r>
          </a:p>
          <a:p>
            <a:r>
              <a:rPr lang="en-US" sz="1600" dirty="0">
                <a:solidFill>
                  <a:schemeClr val="tx2"/>
                </a:solidFill>
              </a:rPr>
              <a:t>Included breadcrumb for navigation.</a:t>
            </a:r>
          </a:p>
          <a:p>
            <a:pPr marL="0" indent="0">
              <a:buNone/>
            </a:pPr>
            <a:endParaRPr lang="en-US" sz="1600" dirty="0">
              <a:solidFill>
                <a:schemeClr val="tx2"/>
              </a:solidFill>
            </a:endParaRPr>
          </a:p>
          <a:p>
            <a:endParaRPr lang="en-US" dirty="0">
              <a:solidFill>
                <a:schemeClr val="tx2"/>
              </a:solidFill>
            </a:endParaRPr>
          </a:p>
        </p:txBody>
      </p:sp>
    </p:spTree>
    <p:extLst>
      <p:ext uri="{BB962C8B-B14F-4D97-AF65-F5344CB8AC3E}">
        <p14:creationId xmlns:p14="http://schemas.microsoft.com/office/powerpoint/2010/main" val="14008535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3100" dirty="0"/>
              <a:t>[ </a:t>
            </a:r>
            <a:r>
              <a:rPr lang="en-US" sz="3100" dirty="0">
                <a:solidFill>
                  <a:srgbClr val="FF0000"/>
                </a:solidFill>
              </a:rPr>
              <a:t>customer</a:t>
            </a:r>
            <a:r>
              <a:rPr lang="en-US" sz="3100" dirty="0"/>
              <a:t>]</a:t>
            </a:r>
            <a:br>
              <a:rPr lang="en-US" dirty="0"/>
            </a:br>
            <a:endParaRPr lang="en-US" dirty="0"/>
          </a:p>
        </p:txBody>
      </p:sp>
      <p:sp>
        <p:nvSpPr>
          <p:cNvPr id="14" name="Title 3">
            <a:extLst>
              <a:ext uri="{FF2B5EF4-FFF2-40B4-BE49-F238E27FC236}">
                <a16:creationId xmlns:a16="http://schemas.microsoft.com/office/drawing/2014/main" id="{36FC704E-2D41-4345-B7B7-93381F4F7C4D}"/>
              </a:ext>
            </a:extLst>
          </p:cNvPr>
          <p:cNvSpPr txBox="1">
            <a:spLocks/>
          </p:cNvSpPr>
          <p:nvPr/>
        </p:nvSpPr>
        <p:spPr>
          <a:xfrm>
            <a:off x="767857" y="3103525"/>
            <a:ext cx="3031852" cy="1722419"/>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400" b="0" kern="1200" cap="all">
                <a:solidFill>
                  <a:srgbClr val="FFFFFF"/>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100" dirty="0"/>
              <a:t>[ </a:t>
            </a:r>
            <a:r>
              <a:rPr lang="en-US" sz="3100" dirty="0">
                <a:solidFill>
                  <a:srgbClr val="FF0000"/>
                </a:solidFill>
              </a:rPr>
              <a:t>supplier</a:t>
            </a:r>
            <a:r>
              <a:rPr lang="en-US" sz="3100" dirty="0"/>
              <a:t>]</a:t>
            </a:r>
            <a:br>
              <a:rPr lang="en-US" dirty="0"/>
            </a:br>
            <a:endParaRPr lang="en-US" dirty="0"/>
          </a:p>
        </p:txBody>
      </p:sp>
      <p:grpSp>
        <p:nvGrpSpPr>
          <p:cNvPr id="16" name="Group 89" descr="checkmark icon with pencil">
            <a:extLst>
              <a:ext uri="{FF2B5EF4-FFF2-40B4-BE49-F238E27FC236}">
                <a16:creationId xmlns:a16="http://schemas.microsoft.com/office/drawing/2014/main" id="{42193CE8-158D-4226-AA85-FF561B8C1CD0}"/>
              </a:ext>
            </a:extLst>
          </p:cNvPr>
          <p:cNvGrpSpPr>
            <a:grpSpLocks noChangeAspect="1"/>
          </p:cNvGrpSpPr>
          <p:nvPr/>
        </p:nvGrpSpPr>
        <p:grpSpPr bwMode="auto">
          <a:xfrm>
            <a:off x="908064" y="2399799"/>
            <a:ext cx="589100" cy="589100"/>
            <a:chOff x="6539" y="440"/>
            <a:chExt cx="426" cy="426"/>
          </a:xfrm>
          <a:solidFill>
            <a:schemeClr val="accent1"/>
          </a:solidFill>
        </p:grpSpPr>
        <p:sp>
          <p:nvSpPr>
            <p:cNvPr id="17" name="Freeform 90">
              <a:extLst>
                <a:ext uri="{FF2B5EF4-FFF2-40B4-BE49-F238E27FC236}">
                  <a16:creationId xmlns:a16="http://schemas.microsoft.com/office/drawing/2014/main" id="{B818CA1A-DEAA-4467-910D-B0A398414731}"/>
                </a:ext>
              </a:extLst>
            </p:cNvPr>
            <p:cNvSpPr>
              <a:spLocks noEditPoints="1"/>
            </p:cNvSpPr>
            <p:nvPr/>
          </p:nvSpPr>
          <p:spPr bwMode="auto">
            <a:xfrm>
              <a:off x="6752" y="653"/>
              <a:ext cx="213" cy="213"/>
            </a:xfrm>
            <a:custGeom>
              <a:avLst/>
              <a:gdLst>
                <a:gd name="T0" fmla="*/ 6 w 144"/>
                <a:gd name="T1" fmla="*/ 144 h 144"/>
                <a:gd name="T2" fmla="*/ 2 w 144"/>
                <a:gd name="T3" fmla="*/ 143 h 144"/>
                <a:gd name="T4" fmla="*/ 1 w 144"/>
                <a:gd name="T5" fmla="*/ 137 h 144"/>
                <a:gd name="T6" fmla="*/ 13 w 144"/>
                <a:gd name="T7" fmla="*/ 95 h 144"/>
                <a:gd name="T8" fmla="*/ 14 w 144"/>
                <a:gd name="T9" fmla="*/ 92 h 144"/>
                <a:gd name="T10" fmla="*/ 104 w 144"/>
                <a:gd name="T11" fmla="*/ 2 h 144"/>
                <a:gd name="T12" fmla="*/ 113 w 144"/>
                <a:gd name="T13" fmla="*/ 2 h 144"/>
                <a:gd name="T14" fmla="*/ 143 w 144"/>
                <a:gd name="T15" fmla="*/ 32 h 144"/>
                <a:gd name="T16" fmla="*/ 144 w 144"/>
                <a:gd name="T17" fmla="*/ 36 h 144"/>
                <a:gd name="T18" fmla="*/ 143 w 144"/>
                <a:gd name="T19" fmla="*/ 41 h 144"/>
                <a:gd name="T20" fmla="*/ 53 w 144"/>
                <a:gd name="T21" fmla="*/ 131 h 144"/>
                <a:gd name="T22" fmla="*/ 50 w 144"/>
                <a:gd name="T23" fmla="*/ 132 h 144"/>
                <a:gd name="T24" fmla="*/ 8 w 144"/>
                <a:gd name="T25" fmla="*/ 144 h 144"/>
                <a:gd name="T26" fmla="*/ 6 w 144"/>
                <a:gd name="T27" fmla="*/ 144 h 144"/>
                <a:gd name="T28" fmla="*/ 24 w 144"/>
                <a:gd name="T29" fmla="*/ 100 h 144"/>
                <a:gd name="T30" fmla="*/ 15 w 144"/>
                <a:gd name="T31" fmla="*/ 130 h 144"/>
                <a:gd name="T32" fmla="*/ 45 w 144"/>
                <a:gd name="T33" fmla="*/ 121 h 144"/>
                <a:gd name="T34" fmla="*/ 130 w 144"/>
                <a:gd name="T35" fmla="*/ 36 h 144"/>
                <a:gd name="T36" fmla="*/ 108 w 144"/>
                <a:gd name="T37" fmla="*/ 15 h 144"/>
                <a:gd name="T38" fmla="*/ 24 w 144"/>
                <a:gd name="T39" fmla="*/ 100 h 144"/>
                <a:gd name="T40" fmla="*/ 48 w 144"/>
                <a:gd name="T41" fmla="*/ 126 h 144"/>
                <a:gd name="T42" fmla="*/ 48 w 144"/>
                <a:gd name="T43" fmla="*/ 126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4" h="144">
                  <a:moveTo>
                    <a:pt x="6" y="144"/>
                  </a:moveTo>
                  <a:cubicBezTo>
                    <a:pt x="5" y="144"/>
                    <a:pt x="3" y="144"/>
                    <a:pt x="2" y="143"/>
                  </a:cubicBezTo>
                  <a:cubicBezTo>
                    <a:pt x="1" y="141"/>
                    <a:pt x="0" y="139"/>
                    <a:pt x="1" y="137"/>
                  </a:cubicBezTo>
                  <a:cubicBezTo>
                    <a:pt x="13" y="95"/>
                    <a:pt x="13" y="95"/>
                    <a:pt x="13" y="95"/>
                  </a:cubicBezTo>
                  <a:cubicBezTo>
                    <a:pt x="13" y="94"/>
                    <a:pt x="13" y="93"/>
                    <a:pt x="14" y="92"/>
                  </a:cubicBezTo>
                  <a:cubicBezTo>
                    <a:pt x="104" y="2"/>
                    <a:pt x="104" y="2"/>
                    <a:pt x="104" y="2"/>
                  </a:cubicBezTo>
                  <a:cubicBezTo>
                    <a:pt x="107" y="0"/>
                    <a:pt x="110" y="0"/>
                    <a:pt x="113" y="2"/>
                  </a:cubicBezTo>
                  <a:cubicBezTo>
                    <a:pt x="143" y="32"/>
                    <a:pt x="143" y="32"/>
                    <a:pt x="143" y="32"/>
                  </a:cubicBezTo>
                  <a:cubicBezTo>
                    <a:pt x="144" y="33"/>
                    <a:pt x="144" y="35"/>
                    <a:pt x="144" y="36"/>
                  </a:cubicBezTo>
                  <a:cubicBezTo>
                    <a:pt x="144" y="38"/>
                    <a:pt x="144" y="40"/>
                    <a:pt x="143" y="41"/>
                  </a:cubicBezTo>
                  <a:cubicBezTo>
                    <a:pt x="53" y="131"/>
                    <a:pt x="53" y="131"/>
                    <a:pt x="53" y="131"/>
                  </a:cubicBezTo>
                  <a:cubicBezTo>
                    <a:pt x="52" y="131"/>
                    <a:pt x="51" y="132"/>
                    <a:pt x="50" y="132"/>
                  </a:cubicBezTo>
                  <a:cubicBezTo>
                    <a:pt x="8" y="144"/>
                    <a:pt x="8" y="144"/>
                    <a:pt x="8" y="144"/>
                  </a:cubicBezTo>
                  <a:cubicBezTo>
                    <a:pt x="8" y="144"/>
                    <a:pt x="7" y="144"/>
                    <a:pt x="6" y="144"/>
                  </a:cubicBezTo>
                  <a:close/>
                  <a:moveTo>
                    <a:pt x="24" y="100"/>
                  </a:moveTo>
                  <a:cubicBezTo>
                    <a:pt x="15" y="130"/>
                    <a:pt x="15" y="130"/>
                    <a:pt x="15" y="130"/>
                  </a:cubicBezTo>
                  <a:cubicBezTo>
                    <a:pt x="45" y="121"/>
                    <a:pt x="45" y="121"/>
                    <a:pt x="45" y="121"/>
                  </a:cubicBezTo>
                  <a:cubicBezTo>
                    <a:pt x="130" y="36"/>
                    <a:pt x="130" y="36"/>
                    <a:pt x="130" y="36"/>
                  </a:cubicBezTo>
                  <a:cubicBezTo>
                    <a:pt x="108" y="15"/>
                    <a:pt x="108" y="15"/>
                    <a:pt x="108" y="15"/>
                  </a:cubicBezTo>
                  <a:lnTo>
                    <a:pt x="24" y="100"/>
                  </a:lnTo>
                  <a:close/>
                  <a:moveTo>
                    <a:pt x="48" y="126"/>
                  </a:moveTo>
                  <a:cubicBezTo>
                    <a:pt x="48" y="126"/>
                    <a:pt x="48" y="126"/>
                    <a:pt x="48" y="1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28" name="Freeform 91">
              <a:extLst>
                <a:ext uri="{FF2B5EF4-FFF2-40B4-BE49-F238E27FC236}">
                  <a16:creationId xmlns:a16="http://schemas.microsoft.com/office/drawing/2014/main" id="{C43A7E0E-3C04-4866-98F2-F75BC309A1DD}"/>
                </a:ext>
              </a:extLst>
            </p:cNvPr>
            <p:cNvSpPr>
              <a:spLocks/>
            </p:cNvSpPr>
            <p:nvPr/>
          </p:nvSpPr>
          <p:spPr bwMode="auto">
            <a:xfrm>
              <a:off x="6871" y="692"/>
              <a:ext cx="57" cy="57"/>
            </a:xfrm>
            <a:custGeom>
              <a:avLst/>
              <a:gdLst>
                <a:gd name="T0" fmla="*/ 44 w 57"/>
                <a:gd name="T1" fmla="*/ 57 h 57"/>
                <a:gd name="T2" fmla="*/ 0 w 57"/>
                <a:gd name="T3" fmla="*/ 13 h 57"/>
                <a:gd name="T4" fmla="*/ 13 w 57"/>
                <a:gd name="T5" fmla="*/ 0 h 57"/>
                <a:gd name="T6" fmla="*/ 57 w 57"/>
                <a:gd name="T7" fmla="*/ 44 h 57"/>
                <a:gd name="T8" fmla="*/ 44 w 57"/>
                <a:gd name="T9" fmla="*/ 57 h 57"/>
              </a:gdLst>
              <a:ahLst/>
              <a:cxnLst>
                <a:cxn ang="0">
                  <a:pos x="T0" y="T1"/>
                </a:cxn>
                <a:cxn ang="0">
                  <a:pos x="T2" y="T3"/>
                </a:cxn>
                <a:cxn ang="0">
                  <a:pos x="T4" y="T5"/>
                </a:cxn>
                <a:cxn ang="0">
                  <a:pos x="T6" y="T7"/>
                </a:cxn>
                <a:cxn ang="0">
                  <a:pos x="T8" y="T9"/>
                </a:cxn>
              </a:cxnLst>
              <a:rect l="0" t="0" r="r" b="b"/>
              <a:pathLst>
                <a:path w="57" h="57">
                  <a:moveTo>
                    <a:pt x="44" y="57"/>
                  </a:moveTo>
                  <a:lnTo>
                    <a:pt x="0" y="13"/>
                  </a:lnTo>
                  <a:lnTo>
                    <a:pt x="13" y="0"/>
                  </a:lnTo>
                  <a:lnTo>
                    <a:pt x="57" y="44"/>
                  </a:lnTo>
                  <a:lnTo>
                    <a:pt x="44" y="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29" name="Freeform 92">
              <a:extLst>
                <a:ext uri="{FF2B5EF4-FFF2-40B4-BE49-F238E27FC236}">
                  <a16:creationId xmlns:a16="http://schemas.microsoft.com/office/drawing/2014/main" id="{235E65A7-2323-4E64-994D-1575B434DD82}"/>
                </a:ext>
              </a:extLst>
            </p:cNvPr>
            <p:cNvSpPr>
              <a:spLocks/>
            </p:cNvSpPr>
            <p:nvPr/>
          </p:nvSpPr>
          <p:spPr bwMode="auto">
            <a:xfrm>
              <a:off x="6770" y="786"/>
              <a:ext cx="64" cy="62"/>
            </a:xfrm>
            <a:custGeom>
              <a:avLst/>
              <a:gdLst>
                <a:gd name="T0" fmla="*/ 36 w 43"/>
                <a:gd name="T1" fmla="*/ 42 h 42"/>
                <a:gd name="T2" fmla="*/ 32 w 43"/>
                <a:gd name="T3" fmla="*/ 41 h 42"/>
                <a:gd name="T4" fmla="*/ 2 w 43"/>
                <a:gd name="T5" fmla="*/ 11 h 42"/>
                <a:gd name="T6" fmla="*/ 2 w 43"/>
                <a:gd name="T7" fmla="*/ 2 h 42"/>
                <a:gd name="T8" fmla="*/ 11 w 43"/>
                <a:gd name="T9" fmla="*/ 2 h 42"/>
                <a:gd name="T10" fmla="*/ 41 w 43"/>
                <a:gd name="T11" fmla="*/ 32 h 42"/>
                <a:gd name="T12" fmla="*/ 41 w 43"/>
                <a:gd name="T13" fmla="*/ 41 h 42"/>
                <a:gd name="T14" fmla="*/ 36 w 43"/>
                <a:gd name="T15" fmla="*/ 42 h 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42">
                  <a:moveTo>
                    <a:pt x="36" y="42"/>
                  </a:moveTo>
                  <a:cubicBezTo>
                    <a:pt x="35" y="42"/>
                    <a:pt x="33" y="42"/>
                    <a:pt x="32" y="41"/>
                  </a:cubicBezTo>
                  <a:cubicBezTo>
                    <a:pt x="2" y="11"/>
                    <a:pt x="2" y="11"/>
                    <a:pt x="2" y="11"/>
                  </a:cubicBezTo>
                  <a:cubicBezTo>
                    <a:pt x="0" y="8"/>
                    <a:pt x="0" y="5"/>
                    <a:pt x="2" y="2"/>
                  </a:cubicBezTo>
                  <a:cubicBezTo>
                    <a:pt x="5" y="0"/>
                    <a:pt x="8" y="0"/>
                    <a:pt x="11" y="2"/>
                  </a:cubicBezTo>
                  <a:cubicBezTo>
                    <a:pt x="41" y="32"/>
                    <a:pt x="41" y="32"/>
                    <a:pt x="41" y="32"/>
                  </a:cubicBezTo>
                  <a:cubicBezTo>
                    <a:pt x="43" y="35"/>
                    <a:pt x="43" y="38"/>
                    <a:pt x="41" y="41"/>
                  </a:cubicBezTo>
                  <a:cubicBezTo>
                    <a:pt x="39" y="42"/>
                    <a:pt x="38" y="42"/>
                    <a:pt x="36"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30" name="Freeform 93">
              <a:extLst>
                <a:ext uri="{FF2B5EF4-FFF2-40B4-BE49-F238E27FC236}">
                  <a16:creationId xmlns:a16="http://schemas.microsoft.com/office/drawing/2014/main" id="{73FD5035-417A-42A6-8FB9-69CE0F6F778A}"/>
                </a:ext>
              </a:extLst>
            </p:cNvPr>
            <p:cNvSpPr>
              <a:spLocks/>
            </p:cNvSpPr>
            <p:nvPr/>
          </p:nvSpPr>
          <p:spPr bwMode="auto">
            <a:xfrm>
              <a:off x="6690" y="618"/>
              <a:ext cx="89" cy="17"/>
            </a:xfrm>
            <a:custGeom>
              <a:avLst/>
              <a:gdLst>
                <a:gd name="T0" fmla="*/ 54 w 60"/>
                <a:gd name="T1" fmla="*/ 12 h 12"/>
                <a:gd name="T2" fmla="*/ 6 w 60"/>
                <a:gd name="T3" fmla="*/ 12 h 12"/>
                <a:gd name="T4" fmla="*/ 0 w 60"/>
                <a:gd name="T5" fmla="*/ 6 h 12"/>
                <a:gd name="T6" fmla="*/ 6 w 60"/>
                <a:gd name="T7" fmla="*/ 0 h 12"/>
                <a:gd name="T8" fmla="*/ 54 w 60"/>
                <a:gd name="T9" fmla="*/ 0 h 12"/>
                <a:gd name="T10" fmla="*/ 60 w 60"/>
                <a:gd name="T11" fmla="*/ 6 h 12"/>
                <a:gd name="T12" fmla="*/ 54 w 60"/>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60" h="12">
                  <a:moveTo>
                    <a:pt x="54" y="12"/>
                  </a:moveTo>
                  <a:cubicBezTo>
                    <a:pt x="6" y="12"/>
                    <a:pt x="6" y="12"/>
                    <a:pt x="6" y="12"/>
                  </a:cubicBezTo>
                  <a:cubicBezTo>
                    <a:pt x="3" y="12"/>
                    <a:pt x="0" y="10"/>
                    <a:pt x="0" y="6"/>
                  </a:cubicBezTo>
                  <a:cubicBezTo>
                    <a:pt x="0" y="3"/>
                    <a:pt x="3" y="0"/>
                    <a:pt x="6" y="0"/>
                  </a:cubicBezTo>
                  <a:cubicBezTo>
                    <a:pt x="54" y="0"/>
                    <a:pt x="54" y="0"/>
                    <a:pt x="54" y="0"/>
                  </a:cubicBezTo>
                  <a:cubicBezTo>
                    <a:pt x="58" y="0"/>
                    <a:pt x="60" y="3"/>
                    <a:pt x="60" y="6"/>
                  </a:cubicBezTo>
                  <a:cubicBezTo>
                    <a:pt x="60" y="10"/>
                    <a:pt x="58" y="12"/>
                    <a:pt x="5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31" name="Freeform 94">
              <a:extLst>
                <a:ext uri="{FF2B5EF4-FFF2-40B4-BE49-F238E27FC236}">
                  <a16:creationId xmlns:a16="http://schemas.microsoft.com/office/drawing/2014/main" id="{9A9F6C29-CC5F-42C2-A79D-C9ABCAE42545}"/>
                </a:ext>
              </a:extLst>
            </p:cNvPr>
            <p:cNvSpPr>
              <a:spLocks/>
            </p:cNvSpPr>
            <p:nvPr/>
          </p:nvSpPr>
          <p:spPr bwMode="auto">
            <a:xfrm>
              <a:off x="6690" y="689"/>
              <a:ext cx="89" cy="17"/>
            </a:xfrm>
            <a:custGeom>
              <a:avLst/>
              <a:gdLst>
                <a:gd name="T0" fmla="*/ 54 w 60"/>
                <a:gd name="T1" fmla="*/ 12 h 12"/>
                <a:gd name="T2" fmla="*/ 6 w 60"/>
                <a:gd name="T3" fmla="*/ 12 h 12"/>
                <a:gd name="T4" fmla="*/ 0 w 60"/>
                <a:gd name="T5" fmla="*/ 6 h 12"/>
                <a:gd name="T6" fmla="*/ 6 w 60"/>
                <a:gd name="T7" fmla="*/ 0 h 12"/>
                <a:gd name="T8" fmla="*/ 54 w 60"/>
                <a:gd name="T9" fmla="*/ 0 h 12"/>
                <a:gd name="T10" fmla="*/ 60 w 60"/>
                <a:gd name="T11" fmla="*/ 6 h 12"/>
                <a:gd name="T12" fmla="*/ 54 w 60"/>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60" h="12">
                  <a:moveTo>
                    <a:pt x="54" y="12"/>
                  </a:moveTo>
                  <a:cubicBezTo>
                    <a:pt x="6" y="12"/>
                    <a:pt x="6" y="12"/>
                    <a:pt x="6" y="12"/>
                  </a:cubicBezTo>
                  <a:cubicBezTo>
                    <a:pt x="3" y="12"/>
                    <a:pt x="0" y="10"/>
                    <a:pt x="0" y="6"/>
                  </a:cubicBezTo>
                  <a:cubicBezTo>
                    <a:pt x="0" y="3"/>
                    <a:pt x="3" y="0"/>
                    <a:pt x="6" y="0"/>
                  </a:cubicBezTo>
                  <a:cubicBezTo>
                    <a:pt x="54" y="0"/>
                    <a:pt x="54" y="0"/>
                    <a:pt x="54" y="0"/>
                  </a:cubicBezTo>
                  <a:cubicBezTo>
                    <a:pt x="58" y="0"/>
                    <a:pt x="60" y="3"/>
                    <a:pt x="60" y="6"/>
                  </a:cubicBezTo>
                  <a:cubicBezTo>
                    <a:pt x="60" y="10"/>
                    <a:pt x="58" y="12"/>
                    <a:pt x="5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32" name="Freeform 95">
              <a:extLst>
                <a:ext uri="{FF2B5EF4-FFF2-40B4-BE49-F238E27FC236}">
                  <a16:creationId xmlns:a16="http://schemas.microsoft.com/office/drawing/2014/main" id="{1FB845C3-0708-4511-BF59-1002ADB843CB}"/>
                </a:ext>
              </a:extLst>
            </p:cNvPr>
            <p:cNvSpPr>
              <a:spLocks/>
            </p:cNvSpPr>
            <p:nvPr/>
          </p:nvSpPr>
          <p:spPr bwMode="auto">
            <a:xfrm>
              <a:off x="6593" y="582"/>
              <a:ext cx="90" cy="62"/>
            </a:xfrm>
            <a:custGeom>
              <a:avLst/>
              <a:gdLst>
                <a:gd name="T0" fmla="*/ 24 w 61"/>
                <a:gd name="T1" fmla="*/ 42 h 42"/>
                <a:gd name="T2" fmla="*/ 20 w 61"/>
                <a:gd name="T3" fmla="*/ 41 h 42"/>
                <a:gd name="T4" fmla="*/ 2 w 61"/>
                <a:gd name="T5" fmla="*/ 23 h 42"/>
                <a:gd name="T6" fmla="*/ 2 w 61"/>
                <a:gd name="T7" fmla="*/ 14 h 42"/>
                <a:gd name="T8" fmla="*/ 11 w 61"/>
                <a:gd name="T9" fmla="*/ 14 h 42"/>
                <a:gd name="T10" fmla="*/ 24 w 61"/>
                <a:gd name="T11" fmla="*/ 28 h 42"/>
                <a:gd name="T12" fmla="*/ 50 w 61"/>
                <a:gd name="T13" fmla="*/ 2 h 42"/>
                <a:gd name="T14" fmla="*/ 59 w 61"/>
                <a:gd name="T15" fmla="*/ 2 h 42"/>
                <a:gd name="T16" fmla="*/ 59 w 61"/>
                <a:gd name="T17" fmla="*/ 11 h 42"/>
                <a:gd name="T18" fmla="*/ 29 w 61"/>
                <a:gd name="T19" fmla="*/ 41 h 42"/>
                <a:gd name="T20" fmla="*/ 24 w 61"/>
                <a:gd name="T21"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1" h="42">
                  <a:moveTo>
                    <a:pt x="24" y="42"/>
                  </a:moveTo>
                  <a:cubicBezTo>
                    <a:pt x="23" y="42"/>
                    <a:pt x="21" y="42"/>
                    <a:pt x="20" y="41"/>
                  </a:cubicBezTo>
                  <a:cubicBezTo>
                    <a:pt x="2" y="23"/>
                    <a:pt x="2" y="23"/>
                    <a:pt x="2" y="23"/>
                  </a:cubicBezTo>
                  <a:cubicBezTo>
                    <a:pt x="0" y="20"/>
                    <a:pt x="0" y="17"/>
                    <a:pt x="2" y="14"/>
                  </a:cubicBezTo>
                  <a:cubicBezTo>
                    <a:pt x="5" y="12"/>
                    <a:pt x="8" y="12"/>
                    <a:pt x="11" y="14"/>
                  </a:cubicBezTo>
                  <a:cubicBezTo>
                    <a:pt x="24" y="28"/>
                    <a:pt x="24" y="28"/>
                    <a:pt x="24" y="28"/>
                  </a:cubicBezTo>
                  <a:cubicBezTo>
                    <a:pt x="50" y="2"/>
                    <a:pt x="50" y="2"/>
                    <a:pt x="50" y="2"/>
                  </a:cubicBezTo>
                  <a:cubicBezTo>
                    <a:pt x="53" y="0"/>
                    <a:pt x="56" y="0"/>
                    <a:pt x="59" y="2"/>
                  </a:cubicBezTo>
                  <a:cubicBezTo>
                    <a:pt x="61" y="5"/>
                    <a:pt x="61" y="8"/>
                    <a:pt x="59" y="11"/>
                  </a:cubicBezTo>
                  <a:cubicBezTo>
                    <a:pt x="29" y="41"/>
                    <a:pt x="29" y="41"/>
                    <a:pt x="29" y="41"/>
                  </a:cubicBezTo>
                  <a:cubicBezTo>
                    <a:pt x="28" y="42"/>
                    <a:pt x="26" y="42"/>
                    <a:pt x="24"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33" name="Freeform 96">
              <a:extLst>
                <a:ext uri="{FF2B5EF4-FFF2-40B4-BE49-F238E27FC236}">
                  <a16:creationId xmlns:a16="http://schemas.microsoft.com/office/drawing/2014/main" id="{D141BF3A-2593-44C0-A5FD-622F561C47DB}"/>
                </a:ext>
              </a:extLst>
            </p:cNvPr>
            <p:cNvSpPr>
              <a:spLocks/>
            </p:cNvSpPr>
            <p:nvPr/>
          </p:nvSpPr>
          <p:spPr bwMode="auto">
            <a:xfrm>
              <a:off x="6593" y="653"/>
              <a:ext cx="90" cy="64"/>
            </a:xfrm>
            <a:custGeom>
              <a:avLst/>
              <a:gdLst>
                <a:gd name="T0" fmla="*/ 24 w 61"/>
                <a:gd name="T1" fmla="*/ 43 h 43"/>
                <a:gd name="T2" fmla="*/ 20 w 61"/>
                <a:gd name="T3" fmla="*/ 41 h 43"/>
                <a:gd name="T4" fmla="*/ 2 w 61"/>
                <a:gd name="T5" fmla="*/ 23 h 43"/>
                <a:gd name="T6" fmla="*/ 2 w 61"/>
                <a:gd name="T7" fmla="*/ 14 h 43"/>
                <a:gd name="T8" fmla="*/ 11 w 61"/>
                <a:gd name="T9" fmla="*/ 14 h 43"/>
                <a:gd name="T10" fmla="*/ 24 w 61"/>
                <a:gd name="T11" fmla="*/ 28 h 43"/>
                <a:gd name="T12" fmla="*/ 50 w 61"/>
                <a:gd name="T13" fmla="*/ 2 h 43"/>
                <a:gd name="T14" fmla="*/ 59 w 61"/>
                <a:gd name="T15" fmla="*/ 2 h 43"/>
                <a:gd name="T16" fmla="*/ 59 w 61"/>
                <a:gd name="T17" fmla="*/ 11 h 43"/>
                <a:gd name="T18" fmla="*/ 29 w 61"/>
                <a:gd name="T19" fmla="*/ 41 h 43"/>
                <a:gd name="T20" fmla="*/ 24 w 61"/>
                <a:gd name="T21"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1" h="43">
                  <a:moveTo>
                    <a:pt x="24" y="43"/>
                  </a:moveTo>
                  <a:cubicBezTo>
                    <a:pt x="23" y="43"/>
                    <a:pt x="21" y="42"/>
                    <a:pt x="20" y="41"/>
                  </a:cubicBezTo>
                  <a:cubicBezTo>
                    <a:pt x="2" y="23"/>
                    <a:pt x="2" y="23"/>
                    <a:pt x="2" y="23"/>
                  </a:cubicBezTo>
                  <a:cubicBezTo>
                    <a:pt x="0" y="21"/>
                    <a:pt x="0" y="17"/>
                    <a:pt x="2" y="14"/>
                  </a:cubicBezTo>
                  <a:cubicBezTo>
                    <a:pt x="5" y="12"/>
                    <a:pt x="8" y="12"/>
                    <a:pt x="11" y="14"/>
                  </a:cubicBezTo>
                  <a:cubicBezTo>
                    <a:pt x="24" y="28"/>
                    <a:pt x="24" y="28"/>
                    <a:pt x="24" y="28"/>
                  </a:cubicBezTo>
                  <a:cubicBezTo>
                    <a:pt x="50" y="2"/>
                    <a:pt x="50" y="2"/>
                    <a:pt x="50" y="2"/>
                  </a:cubicBezTo>
                  <a:cubicBezTo>
                    <a:pt x="53" y="0"/>
                    <a:pt x="56" y="0"/>
                    <a:pt x="59" y="2"/>
                  </a:cubicBezTo>
                  <a:cubicBezTo>
                    <a:pt x="61" y="5"/>
                    <a:pt x="61" y="9"/>
                    <a:pt x="59" y="11"/>
                  </a:cubicBezTo>
                  <a:cubicBezTo>
                    <a:pt x="29" y="41"/>
                    <a:pt x="29" y="41"/>
                    <a:pt x="29" y="41"/>
                  </a:cubicBezTo>
                  <a:cubicBezTo>
                    <a:pt x="28" y="42"/>
                    <a:pt x="26" y="43"/>
                    <a:pt x="24"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34" name="Freeform 97">
              <a:extLst>
                <a:ext uri="{FF2B5EF4-FFF2-40B4-BE49-F238E27FC236}">
                  <a16:creationId xmlns:a16="http://schemas.microsoft.com/office/drawing/2014/main" id="{6BA3059B-6C75-4A28-A19F-FE59EE77325F}"/>
                </a:ext>
              </a:extLst>
            </p:cNvPr>
            <p:cNvSpPr>
              <a:spLocks/>
            </p:cNvSpPr>
            <p:nvPr/>
          </p:nvSpPr>
          <p:spPr bwMode="auto">
            <a:xfrm>
              <a:off x="6539" y="440"/>
              <a:ext cx="302" cy="391"/>
            </a:xfrm>
            <a:custGeom>
              <a:avLst/>
              <a:gdLst>
                <a:gd name="T0" fmla="*/ 108 w 204"/>
                <a:gd name="T1" fmla="*/ 264 h 264"/>
                <a:gd name="T2" fmla="*/ 6 w 204"/>
                <a:gd name="T3" fmla="*/ 264 h 264"/>
                <a:gd name="T4" fmla="*/ 0 w 204"/>
                <a:gd name="T5" fmla="*/ 258 h 264"/>
                <a:gd name="T6" fmla="*/ 0 w 204"/>
                <a:gd name="T7" fmla="*/ 6 h 264"/>
                <a:gd name="T8" fmla="*/ 6 w 204"/>
                <a:gd name="T9" fmla="*/ 0 h 264"/>
                <a:gd name="T10" fmla="*/ 138 w 204"/>
                <a:gd name="T11" fmla="*/ 0 h 264"/>
                <a:gd name="T12" fmla="*/ 143 w 204"/>
                <a:gd name="T13" fmla="*/ 2 h 264"/>
                <a:gd name="T14" fmla="*/ 203 w 204"/>
                <a:gd name="T15" fmla="*/ 62 h 264"/>
                <a:gd name="T16" fmla="*/ 204 w 204"/>
                <a:gd name="T17" fmla="*/ 66 h 264"/>
                <a:gd name="T18" fmla="*/ 204 w 204"/>
                <a:gd name="T19" fmla="*/ 156 h 264"/>
                <a:gd name="T20" fmla="*/ 192 w 204"/>
                <a:gd name="T21" fmla="*/ 156 h 264"/>
                <a:gd name="T22" fmla="*/ 192 w 204"/>
                <a:gd name="T23" fmla="*/ 69 h 264"/>
                <a:gd name="T24" fmla="*/ 136 w 204"/>
                <a:gd name="T25" fmla="*/ 12 h 264"/>
                <a:gd name="T26" fmla="*/ 12 w 204"/>
                <a:gd name="T27" fmla="*/ 12 h 264"/>
                <a:gd name="T28" fmla="*/ 12 w 204"/>
                <a:gd name="T29" fmla="*/ 252 h 264"/>
                <a:gd name="T30" fmla="*/ 108 w 204"/>
                <a:gd name="T31" fmla="*/ 252 h 264"/>
                <a:gd name="T32" fmla="*/ 108 w 204"/>
                <a:gd name="T33" fmla="*/ 264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4" h="264">
                  <a:moveTo>
                    <a:pt x="108" y="264"/>
                  </a:moveTo>
                  <a:cubicBezTo>
                    <a:pt x="6" y="264"/>
                    <a:pt x="6" y="264"/>
                    <a:pt x="6" y="264"/>
                  </a:cubicBezTo>
                  <a:cubicBezTo>
                    <a:pt x="3" y="264"/>
                    <a:pt x="0" y="262"/>
                    <a:pt x="0" y="258"/>
                  </a:cubicBezTo>
                  <a:cubicBezTo>
                    <a:pt x="0" y="6"/>
                    <a:pt x="0" y="6"/>
                    <a:pt x="0" y="6"/>
                  </a:cubicBezTo>
                  <a:cubicBezTo>
                    <a:pt x="0" y="3"/>
                    <a:pt x="3" y="0"/>
                    <a:pt x="6" y="0"/>
                  </a:cubicBezTo>
                  <a:cubicBezTo>
                    <a:pt x="138" y="0"/>
                    <a:pt x="138" y="0"/>
                    <a:pt x="138" y="0"/>
                  </a:cubicBezTo>
                  <a:cubicBezTo>
                    <a:pt x="140" y="0"/>
                    <a:pt x="142" y="1"/>
                    <a:pt x="143" y="2"/>
                  </a:cubicBezTo>
                  <a:cubicBezTo>
                    <a:pt x="203" y="62"/>
                    <a:pt x="203" y="62"/>
                    <a:pt x="203" y="62"/>
                  </a:cubicBezTo>
                  <a:cubicBezTo>
                    <a:pt x="204" y="63"/>
                    <a:pt x="204" y="65"/>
                    <a:pt x="204" y="66"/>
                  </a:cubicBezTo>
                  <a:cubicBezTo>
                    <a:pt x="204" y="156"/>
                    <a:pt x="204" y="156"/>
                    <a:pt x="204" y="156"/>
                  </a:cubicBezTo>
                  <a:cubicBezTo>
                    <a:pt x="192" y="156"/>
                    <a:pt x="192" y="156"/>
                    <a:pt x="192" y="156"/>
                  </a:cubicBezTo>
                  <a:cubicBezTo>
                    <a:pt x="192" y="69"/>
                    <a:pt x="192" y="69"/>
                    <a:pt x="192" y="69"/>
                  </a:cubicBezTo>
                  <a:cubicBezTo>
                    <a:pt x="136" y="12"/>
                    <a:pt x="136" y="12"/>
                    <a:pt x="136" y="12"/>
                  </a:cubicBezTo>
                  <a:cubicBezTo>
                    <a:pt x="12" y="12"/>
                    <a:pt x="12" y="12"/>
                    <a:pt x="12" y="12"/>
                  </a:cubicBezTo>
                  <a:cubicBezTo>
                    <a:pt x="12" y="252"/>
                    <a:pt x="12" y="252"/>
                    <a:pt x="12" y="252"/>
                  </a:cubicBezTo>
                  <a:cubicBezTo>
                    <a:pt x="108" y="252"/>
                    <a:pt x="108" y="252"/>
                    <a:pt x="108" y="252"/>
                  </a:cubicBezTo>
                  <a:lnTo>
                    <a:pt x="108" y="2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35" name="Freeform 98">
              <a:extLst>
                <a:ext uri="{FF2B5EF4-FFF2-40B4-BE49-F238E27FC236}">
                  <a16:creationId xmlns:a16="http://schemas.microsoft.com/office/drawing/2014/main" id="{477B2B5D-92C5-4214-AB5E-0E1D0CA4D207}"/>
                </a:ext>
              </a:extLst>
            </p:cNvPr>
            <p:cNvSpPr>
              <a:spLocks/>
            </p:cNvSpPr>
            <p:nvPr/>
          </p:nvSpPr>
          <p:spPr bwMode="auto">
            <a:xfrm>
              <a:off x="6734" y="440"/>
              <a:ext cx="107" cy="107"/>
            </a:xfrm>
            <a:custGeom>
              <a:avLst/>
              <a:gdLst>
                <a:gd name="T0" fmla="*/ 66 w 72"/>
                <a:gd name="T1" fmla="*/ 72 h 72"/>
                <a:gd name="T2" fmla="*/ 6 w 72"/>
                <a:gd name="T3" fmla="*/ 72 h 72"/>
                <a:gd name="T4" fmla="*/ 0 w 72"/>
                <a:gd name="T5" fmla="*/ 66 h 72"/>
                <a:gd name="T6" fmla="*/ 0 w 72"/>
                <a:gd name="T7" fmla="*/ 6 h 72"/>
                <a:gd name="T8" fmla="*/ 6 w 72"/>
                <a:gd name="T9" fmla="*/ 0 h 72"/>
                <a:gd name="T10" fmla="*/ 12 w 72"/>
                <a:gd name="T11" fmla="*/ 6 h 72"/>
                <a:gd name="T12" fmla="*/ 12 w 72"/>
                <a:gd name="T13" fmla="*/ 60 h 72"/>
                <a:gd name="T14" fmla="*/ 66 w 72"/>
                <a:gd name="T15" fmla="*/ 60 h 72"/>
                <a:gd name="T16" fmla="*/ 72 w 72"/>
                <a:gd name="T17" fmla="*/ 66 h 72"/>
                <a:gd name="T18" fmla="*/ 66 w 72"/>
                <a:gd name="T19"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72">
                  <a:moveTo>
                    <a:pt x="66" y="72"/>
                  </a:moveTo>
                  <a:cubicBezTo>
                    <a:pt x="6" y="72"/>
                    <a:pt x="6" y="72"/>
                    <a:pt x="6" y="72"/>
                  </a:cubicBezTo>
                  <a:cubicBezTo>
                    <a:pt x="3" y="72"/>
                    <a:pt x="0" y="70"/>
                    <a:pt x="0" y="66"/>
                  </a:cubicBezTo>
                  <a:cubicBezTo>
                    <a:pt x="0" y="6"/>
                    <a:pt x="0" y="6"/>
                    <a:pt x="0" y="6"/>
                  </a:cubicBezTo>
                  <a:cubicBezTo>
                    <a:pt x="0" y="3"/>
                    <a:pt x="3" y="0"/>
                    <a:pt x="6" y="0"/>
                  </a:cubicBezTo>
                  <a:cubicBezTo>
                    <a:pt x="10" y="0"/>
                    <a:pt x="12" y="3"/>
                    <a:pt x="12" y="6"/>
                  </a:cubicBezTo>
                  <a:cubicBezTo>
                    <a:pt x="12" y="60"/>
                    <a:pt x="12" y="60"/>
                    <a:pt x="12" y="60"/>
                  </a:cubicBezTo>
                  <a:cubicBezTo>
                    <a:pt x="66" y="60"/>
                    <a:pt x="66" y="60"/>
                    <a:pt x="66" y="60"/>
                  </a:cubicBezTo>
                  <a:cubicBezTo>
                    <a:pt x="70" y="60"/>
                    <a:pt x="72" y="63"/>
                    <a:pt x="72" y="66"/>
                  </a:cubicBezTo>
                  <a:cubicBezTo>
                    <a:pt x="72" y="70"/>
                    <a:pt x="70" y="72"/>
                    <a:pt x="66"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grpSp>
      <p:pic>
        <p:nvPicPr>
          <p:cNvPr id="6146" name="Picture 2">
            <a:extLst>
              <a:ext uri="{FF2B5EF4-FFF2-40B4-BE49-F238E27FC236}">
                <a16:creationId xmlns:a16="http://schemas.microsoft.com/office/drawing/2014/main" id="{B1F4D3EC-C974-44CD-A61C-A3AC70A113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34466" y="603665"/>
            <a:ext cx="7509859" cy="3825334"/>
          </a:xfrm>
          <a:prstGeom prst="rect">
            <a:avLst/>
          </a:prstGeom>
          <a:noFill/>
          <a:extLst>
            <a:ext uri="{909E8E84-426E-40DD-AFC4-6F175D3DCCD1}">
              <a14:hiddenFill xmlns:a14="http://schemas.microsoft.com/office/drawing/2010/main">
                <a:solidFill>
                  <a:srgbClr val="FFFFFF"/>
                </a:solidFill>
              </a14:hiddenFill>
            </a:ext>
          </a:extLst>
        </p:spPr>
      </p:pic>
      <p:sp>
        <p:nvSpPr>
          <p:cNvPr id="15" name="Text Placeholder 3">
            <a:extLst>
              <a:ext uri="{FF2B5EF4-FFF2-40B4-BE49-F238E27FC236}">
                <a16:creationId xmlns:a16="http://schemas.microsoft.com/office/drawing/2014/main" id="{0B1C02C4-EF43-4467-BE0B-79925D9358E1}"/>
              </a:ext>
            </a:extLst>
          </p:cNvPr>
          <p:cNvSpPr txBox="1">
            <a:spLocks/>
          </p:cNvSpPr>
          <p:nvPr/>
        </p:nvSpPr>
        <p:spPr>
          <a:xfrm>
            <a:off x="4248313" y="4438650"/>
            <a:ext cx="5194769" cy="557784"/>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20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8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6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9pPr>
          </a:lstStyle>
          <a:p>
            <a:r>
              <a:rPr lang="en-US" b="1" dirty="0">
                <a:solidFill>
                  <a:schemeClr val="accent1"/>
                </a:solidFill>
              </a:rPr>
              <a:t>DESCRIPTION | KEY FEATURES</a:t>
            </a:r>
          </a:p>
        </p:txBody>
      </p:sp>
      <p:sp>
        <p:nvSpPr>
          <p:cNvPr id="18" name="Content Placeholder 4">
            <a:extLst>
              <a:ext uri="{FF2B5EF4-FFF2-40B4-BE49-F238E27FC236}">
                <a16:creationId xmlns:a16="http://schemas.microsoft.com/office/drawing/2014/main" id="{D783AB3B-5027-48BC-A84D-196F94A5D77A}"/>
              </a:ext>
            </a:extLst>
          </p:cNvPr>
          <p:cNvSpPr txBox="1">
            <a:spLocks/>
          </p:cNvSpPr>
          <p:nvPr/>
        </p:nvSpPr>
        <p:spPr>
          <a:xfrm>
            <a:off x="4248316" y="4913786"/>
            <a:ext cx="7450894" cy="1782289"/>
          </a:xfrm>
          <a:prstGeom prst="rect">
            <a:avLst/>
          </a:prstGeom>
        </p:spPr>
        <p:txBody>
          <a:bodyPr/>
          <a:lstStyle>
            <a:lvl1pPr marL="306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8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6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US" sz="1600" dirty="0">
                <a:solidFill>
                  <a:schemeClr val="tx2"/>
                </a:solidFill>
              </a:rPr>
              <a:t>Customer Page allows you to view All Customers and Add/Edit/Delete customer.</a:t>
            </a:r>
          </a:p>
          <a:p>
            <a:r>
              <a:rPr lang="en-US" sz="1600" dirty="0">
                <a:solidFill>
                  <a:schemeClr val="tx2"/>
                </a:solidFill>
              </a:rPr>
              <a:t>Additional Feature is Downloading of Customer’s List and Printing function.</a:t>
            </a:r>
          </a:p>
          <a:p>
            <a:r>
              <a:rPr lang="en-US" sz="1600" dirty="0">
                <a:solidFill>
                  <a:schemeClr val="tx2"/>
                </a:solidFill>
              </a:rPr>
              <a:t>Included breadcrumb for navigation.</a:t>
            </a:r>
          </a:p>
          <a:p>
            <a:pPr marL="0" indent="0">
              <a:buNone/>
            </a:pPr>
            <a:endParaRPr lang="en-US" sz="1600" dirty="0">
              <a:solidFill>
                <a:schemeClr val="tx2"/>
              </a:solidFill>
            </a:endParaRPr>
          </a:p>
          <a:p>
            <a:endParaRPr lang="en-US" dirty="0">
              <a:solidFill>
                <a:schemeClr val="tx2"/>
              </a:solidFill>
            </a:endParaRPr>
          </a:p>
        </p:txBody>
      </p:sp>
    </p:spTree>
    <p:extLst>
      <p:ext uri="{BB962C8B-B14F-4D97-AF65-F5344CB8AC3E}">
        <p14:creationId xmlns:p14="http://schemas.microsoft.com/office/powerpoint/2010/main" val="12184343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3100" dirty="0"/>
              <a:t>[ </a:t>
            </a:r>
            <a:r>
              <a:rPr lang="en-US" sz="3100" dirty="0">
                <a:solidFill>
                  <a:srgbClr val="FF0000"/>
                </a:solidFill>
              </a:rPr>
              <a:t>customer</a:t>
            </a:r>
            <a:r>
              <a:rPr lang="en-US" sz="3100" dirty="0"/>
              <a:t>]</a:t>
            </a:r>
            <a:br>
              <a:rPr lang="en-US" dirty="0"/>
            </a:br>
            <a:endParaRPr lang="en-US" dirty="0"/>
          </a:p>
        </p:txBody>
      </p:sp>
      <p:sp>
        <p:nvSpPr>
          <p:cNvPr id="14" name="Title 3">
            <a:extLst>
              <a:ext uri="{FF2B5EF4-FFF2-40B4-BE49-F238E27FC236}">
                <a16:creationId xmlns:a16="http://schemas.microsoft.com/office/drawing/2014/main" id="{36FC704E-2D41-4345-B7B7-93381F4F7C4D}"/>
              </a:ext>
            </a:extLst>
          </p:cNvPr>
          <p:cNvSpPr txBox="1">
            <a:spLocks/>
          </p:cNvSpPr>
          <p:nvPr/>
        </p:nvSpPr>
        <p:spPr>
          <a:xfrm>
            <a:off x="767857" y="3103525"/>
            <a:ext cx="3031852" cy="1722419"/>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400" b="0" kern="1200" cap="all">
                <a:solidFill>
                  <a:srgbClr val="FFFFFF"/>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100" dirty="0"/>
              <a:t>[ </a:t>
            </a:r>
            <a:r>
              <a:rPr lang="en-US" sz="3100" dirty="0">
                <a:solidFill>
                  <a:srgbClr val="FF0000"/>
                </a:solidFill>
              </a:rPr>
              <a:t>supplier</a:t>
            </a:r>
            <a:r>
              <a:rPr lang="en-US" sz="3100" dirty="0"/>
              <a:t>]</a:t>
            </a:r>
            <a:br>
              <a:rPr lang="en-US" dirty="0"/>
            </a:br>
            <a:endParaRPr lang="en-US" dirty="0"/>
          </a:p>
        </p:txBody>
      </p:sp>
      <p:grpSp>
        <p:nvGrpSpPr>
          <p:cNvPr id="16" name="Group 89" descr="checkmark icon with pencil">
            <a:extLst>
              <a:ext uri="{FF2B5EF4-FFF2-40B4-BE49-F238E27FC236}">
                <a16:creationId xmlns:a16="http://schemas.microsoft.com/office/drawing/2014/main" id="{42193CE8-158D-4226-AA85-FF561B8C1CD0}"/>
              </a:ext>
            </a:extLst>
          </p:cNvPr>
          <p:cNvGrpSpPr>
            <a:grpSpLocks noChangeAspect="1"/>
          </p:cNvGrpSpPr>
          <p:nvPr/>
        </p:nvGrpSpPr>
        <p:grpSpPr bwMode="auto">
          <a:xfrm>
            <a:off x="908064" y="2399799"/>
            <a:ext cx="589100" cy="589100"/>
            <a:chOff x="6539" y="440"/>
            <a:chExt cx="426" cy="426"/>
          </a:xfrm>
          <a:solidFill>
            <a:schemeClr val="accent1"/>
          </a:solidFill>
        </p:grpSpPr>
        <p:sp>
          <p:nvSpPr>
            <p:cNvPr id="17" name="Freeform 90">
              <a:extLst>
                <a:ext uri="{FF2B5EF4-FFF2-40B4-BE49-F238E27FC236}">
                  <a16:creationId xmlns:a16="http://schemas.microsoft.com/office/drawing/2014/main" id="{B818CA1A-DEAA-4467-910D-B0A398414731}"/>
                </a:ext>
              </a:extLst>
            </p:cNvPr>
            <p:cNvSpPr>
              <a:spLocks noEditPoints="1"/>
            </p:cNvSpPr>
            <p:nvPr/>
          </p:nvSpPr>
          <p:spPr bwMode="auto">
            <a:xfrm>
              <a:off x="6752" y="653"/>
              <a:ext cx="213" cy="213"/>
            </a:xfrm>
            <a:custGeom>
              <a:avLst/>
              <a:gdLst>
                <a:gd name="T0" fmla="*/ 6 w 144"/>
                <a:gd name="T1" fmla="*/ 144 h 144"/>
                <a:gd name="T2" fmla="*/ 2 w 144"/>
                <a:gd name="T3" fmla="*/ 143 h 144"/>
                <a:gd name="T4" fmla="*/ 1 w 144"/>
                <a:gd name="T5" fmla="*/ 137 h 144"/>
                <a:gd name="T6" fmla="*/ 13 w 144"/>
                <a:gd name="T7" fmla="*/ 95 h 144"/>
                <a:gd name="T8" fmla="*/ 14 w 144"/>
                <a:gd name="T9" fmla="*/ 92 h 144"/>
                <a:gd name="T10" fmla="*/ 104 w 144"/>
                <a:gd name="T11" fmla="*/ 2 h 144"/>
                <a:gd name="T12" fmla="*/ 113 w 144"/>
                <a:gd name="T13" fmla="*/ 2 h 144"/>
                <a:gd name="T14" fmla="*/ 143 w 144"/>
                <a:gd name="T15" fmla="*/ 32 h 144"/>
                <a:gd name="T16" fmla="*/ 144 w 144"/>
                <a:gd name="T17" fmla="*/ 36 h 144"/>
                <a:gd name="T18" fmla="*/ 143 w 144"/>
                <a:gd name="T19" fmla="*/ 41 h 144"/>
                <a:gd name="T20" fmla="*/ 53 w 144"/>
                <a:gd name="T21" fmla="*/ 131 h 144"/>
                <a:gd name="T22" fmla="*/ 50 w 144"/>
                <a:gd name="T23" fmla="*/ 132 h 144"/>
                <a:gd name="T24" fmla="*/ 8 w 144"/>
                <a:gd name="T25" fmla="*/ 144 h 144"/>
                <a:gd name="T26" fmla="*/ 6 w 144"/>
                <a:gd name="T27" fmla="*/ 144 h 144"/>
                <a:gd name="T28" fmla="*/ 24 w 144"/>
                <a:gd name="T29" fmla="*/ 100 h 144"/>
                <a:gd name="T30" fmla="*/ 15 w 144"/>
                <a:gd name="T31" fmla="*/ 130 h 144"/>
                <a:gd name="T32" fmla="*/ 45 w 144"/>
                <a:gd name="T33" fmla="*/ 121 h 144"/>
                <a:gd name="T34" fmla="*/ 130 w 144"/>
                <a:gd name="T35" fmla="*/ 36 h 144"/>
                <a:gd name="T36" fmla="*/ 108 w 144"/>
                <a:gd name="T37" fmla="*/ 15 h 144"/>
                <a:gd name="T38" fmla="*/ 24 w 144"/>
                <a:gd name="T39" fmla="*/ 100 h 144"/>
                <a:gd name="T40" fmla="*/ 48 w 144"/>
                <a:gd name="T41" fmla="*/ 126 h 144"/>
                <a:gd name="T42" fmla="*/ 48 w 144"/>
                <a:gd name="T43" fmla="*/ 126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4" h="144">
                  <a:moveTo>
                    <a:pt x="6" y="144"/>
                  </a:moveTo>
                  <a:cubicBezTo>
                    <a:pt x="5" y="144"/>
                    <a:pt x="3" y="144"/>
                    <a:pt x="2" y="143"/>
                  </a:cubicBezTo>
                  <a:cubicBezTo>
                    <a:pt x="1" y="141"/>
                    <a:pt x="0" y="139"/>
                    <a:pt x="1" y="137"/>
                  </a:cubicBezTo>
                  <a:cubicBezTo>
                    <a:pt x="13" y="95"/>
                    <a:pt x="13" y="95"/>
                    <a:pt x="13" y="95"/>
                  </a:cubicBezTo>
                  <a:cubicBezTo>
                    <a:pt x="13" y="94"/>
                    <a:pt x="13" y="93"/>
                    <a:pt x="14" y="92"/>
                  </a:cubicBezTo>
                  <a:cubicBezTo>
                    <a:pt x="104" y="2"/>
                    <a:pt x="104" y="2"/>
                    <a:pt x="104" y="2"/>
                  </a:cubicBezTo>
                  <a:cubicBezTo>
                    <a:pt x="107" y="0"/>
                    <a:pt x="110" y="0"/>
                    <a:pt x="113" y="2"/>
                  </a:cubicBezTo>
                  <a:cubicBezTo>
                    <a:pt x="143" y="32"/>
                    <a:pt x="143" y="32"/>
                    <a:pt x="143" y="32"/>
                  </a:cubicBezTo>
                  <a:cubicBezTo>
                    <a:pt x="144" y="33"/>
                    <a:pt x="144" y="35"/>
                    <a:pt x="144" y="36"/>
                  </a:cubicBezTo>
                  <a:cubicBezTo>
                    <a:pt x="144" y="38"/>
                    <a:pt x="144" y="40"/>
                    <a:pt x="143" y="41"/>
                  </a:cubicBezTo>
                  <a:cubicBezTo>
                    <a:pt x="53" y="131"/>
                    <a:pt x="53" y="131"/>
                    <a:pt x="53" y="131"/>
                  </a:cubicBezTo>
                  <a:cubicBezTo>
                    <a:pt x="52" y="131"/>
                    <a:pt x="51" y="132"/>
                    <a:pt x="50" y="132"/>
                  </a:cubicBezTo>
                  <a:cubicBezTo>
                    <a:pt x="8" y="144"/>
                    <a:pt x="8" y="144"/>
                    <a:pt x="8" y="144"/>
                  </a:cubicBezTo>
                  <a:cubicBezTo>
                    <a:pt x="8" y="144"/>
                    <a:pt x="7" y="144"/>
                    <a:pt x="6" y="144"/>
                  </a:cubicBezTo>
                  <a:close/>
                  <a:moveTo>
                    <a:pt x="24" y="100"/>
                  </a:moveTo>
                  <a:cubicBezTo>
                    <a:pt x="15" y="130"/>
                    <a:pt x="15" y="130"/>
                    <a:pt x="15" y="130"/>
                  </a:cubicBezTo>
                  <a:cubicBezTo>
                    <a:pt x="45" y="121"/>
                    <a:pt x="45" y="121"/>
                    <a:pt x="45" y="121"/>
                  </a:cubicBezTo>
                  <a:cubicBezTo>
                    <a:pt x="130" y="36"/>
                    <a:pt x="130" y="36"/>
                    <a:pt x="130" y="36"/>
                  </a:cubicBezTo>
                  <a:cubicBezTo>
                    <a:pt x="108" y="15"/>
                    <a:pt x="108" y="15"/>
                    <a:pt x="108" y="15"/>
                  </a:cubicBezTo>
                  <a:lnTo>
                    <a:pt x="24" y="100"/>
                  </a:lnTo>
                  <a:close/>
                  <a:moveTo>
                    <a:pt x="48" y="126"/>
                  </a:moveTo>
                  <a:cubicBezTo>
                    <a:pt x="48" y="126"/>
                    <a:pt x="48" y="126"/>
                    <a:pt x="48" y="1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28" name="Freeform 91">
              <a:extLst>
                <a:ext uri="{FF2B5EF4-FFF2-40B4-BE49-F238E27FC236}">
                  <a16:creationId xmlns:a16="http://schemas.microsoft.com/office/drawing/2014/main" id="{C43A7E0E-3C04-4866-98F2-F75BC309A1DD}"/>
                </a:ext>
              </a:extLst>
            </p:cNvPr>
            <p:cNvSpPr>
              <a:spLocks/>
            </p:cNvSpPr>
            <p:nvPr/>
          </p:nvSpPr>
          <p:spPr bwMode="auto">
            <a:xfrm>
              <a:off x="6871" y="692"/>
              <a:ext cx="57" cy="57"/>
            </a:xfrm>
            <a:custGeom>
              <a:avLst/>
              <a:gdLst>
                <a:gd name="T0" fmla="*/ 44 w 57"/>
                <a:gd name="T1" fmla="*/ 57 h 57"/>
                <a:gd name="T2" fmla="*/ 0 w 57"/>
                <a:gd name="T3" fmla="*/ 13 h 57"/>
                <a:gd name="T4" fmla="*/ 13 w 57"/>
                <a:gd name="T5" fmla="*/ 0 h 57"/>
                <a:gd name="T6" fmla="*/ 57 w 57"/>
                <a:gd name="T7" fmla="*/ 44 h 57"/>
                <a:gd name="T8" fmla="*/ 44 w 57"/>
                <a:gd name="T9" fmla="*/ 57 h 57"/>
              </a:gdLst>
              <a:ahLst/>
              <a:cxnLst>
                <a:cxn ang="0">
                  <a:pos x="T0" y="T1"/>
                </a:cxn>
                <a:cxn ang="0">
                  <a:pos x="T2" y="T3"/>
                </a:cxn>
                <a:cxn ang="0">
                  <a:pos x="T4" y="T5"/>
                </a:cxn>
                <a:cxn ang="0">
                  <a:pos x="T6" y="T7"/>
                </a:cxn>
                <a:cxn ang="0">
                  <a:pos x="T8" y="T9"/>
                </a:cxn>
              </a:cxnLst>
              <a:rect l="0" t="0" r="r" b="b"/>
              <a:pathLst>
                <a:path w="57" h="57">
                  <a:moveTo>
                    <a:pt x="44" y="57"/>
                  </a:moveTo>
                  <a:lnTo>
                    <a:pt x="0" y="13"/>
                  </a:lnTo>
                  <a:lnTo>
                    <a:pt x="13" y="0"/>
                  </a:lnTo>
                  <a:lnTo>
                    <a:pt x="57" y="44"/>
                  </a:lnTo>
                  <a:lnTo>
                    <a:pt x="44" y="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29" name="Freeform 92">
              <a:extLst>
                <a:ext uri="{FF2B5EF4-FFF2-40B4-BE49-F238E27FC236}">
                  <a16:creationId xmlns:a16="http://schemas.microsoft.com/office/drawing/2014/main" id="{235E65A7-2323-4E64-994D-1575B434DD82}"/>
                </a:ext>
              </a:extLst>
            </p:cNvPr>
            <p:cNvSpPr>
              <a:spLocks/>
            </p:cNvSpPr>
            <p:nvPr/>
          </p:nvSpPr>
          <p:spPr bwMode="auto">
            <a:xfrm>
              <a:off x="6770" y="786"/>
              <a:ext cx="64" cy="62"/>
            </a:xfrm>
            <a:custGeom>
              <a:avLst/>
              <a:gdLst>
                <a:gd name="T0" fmla="*/ 36 w 43"/>
                <a:gd name="T1" fmla="*/ 42 h 42"/>
                <a:gd name="T2" fmla="*/ 32 w 43"/>
                <a:gd name="T3" fmla="*/ 41 h 42"/>
                <a:gd name="T4" fmla="*/ 2 w 43"/>
                <a:gd name="T5" fmla="*/ 11 h 42"/>
                <a:gd name="T6" fmla="*/ 2 w 43"/>
                <a:gd name="T7" fmla="*/ 2 h 42"/>
                <a:gd name="T8" fmla="*/ 11 w 43"/>
                <a:gd name="T9" fmla="*/ 2 h 42"/>
                <a:gd name="T10" fmla="*/ 41 w 43"/>
                <a:gd name="T11" fmla="*/ 32 h 42"/>
                <a:gd name="T12" fmla="*/ 41 w 43"/>
                <a:gd name="T13" fmla="*/ 41 h 42"/>
                <a:gd name="T14" fmla="*/ 36 w 43"/>
                <a:gd name="T15" fmla="*/ 42 h 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42">
                  <a:moveTo>
                    <a:pt x="36" y="42"/>
                  </a:moveTo>
                  <a:cubicBezTo>
                    <a:pt x="35" y="42"/>
                    <a:pt x="33" y="42"/>
                    <a:pt x="32" y="41"/>
                  </a:cubicBezTo>
                  <a:cubicBezTo>
                    <a:pt x="2" y="11"/>
                    <a:pt x="2" y="11"/>
                    <a:pt x="2" y="11"/>
                  </a:cubicBezTo>
                  <a:cubicBezTo>
                    <a:pt x="0" y="8"/>
                    <a:pt x="0" y="5"/>
                    <a:pt x="2" y="2"/>
                  </a:cubicBezTo>
                  <a:cubicBezTo>
                    <a:pt x="5" y="0"/>
                    <a:pt x="8" y="0"/>
                    <a:pt x="11" y="2"/>
                  </a:cubicBezTo>
                  <a:cubicBezTo>
                    <a:pt x="41" y="32"/>
                    <a:pt x="41" y="32"/>
                    <a:pt x="41" y="32"/>
                  </a:cubicBezTo>
                  <a:cubicBezTo>
                    <a:pt x="43" y="35"/>
                    <a:pt x="43" y="38"/>
                    <a:pt x="41" y="41"/>
                  </a:cubicBezTo>
                  <a:cubicBezTo>
                    <a:pt x="39" y="42"/>
                    <a:pt x="38" y="42"/>
                    <a:pt x="36"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30" name="Freeform 93">
              <a:extLst>
                <a:ext uri="{FF2B5EF4-FFF2-40B4-BE49-F238E27FC236}">
                  <a16:creationId xmlns:a16="http://schemas.microsoft.com/office/drawing/2014/main" id="{73FD5035-417A-42A6-8FB9-69CE0F6F778A}"/>
                </a:ext>
              </a:extLst>
            </p:cNvPr>
            <p:cNvSpPr>
              <a:spLocks/>
            </p:cNvSpPr>
            <p:nvPr/>
          </p:nvSpPr>
          <p:spPr bwMode="auto">
            <a:xfrm>
              <a:off x="6690" y="618"/>
              <a:ext cx="89" cy="17"/>
            </a:xfrm>
            <a:custGeom>
              <a:avLst/>
              <a:gdLst>
                <a:gd name="T0" fmla="*/ 54 w 60"/>
                <a:gd name="T1" fmla="*/ 12 h 12"/>
                <a:gd name="T2" fmla="*/ 6 w 60"/>
                <a:gd name="T3" fmla="*/ 12 h 12"/>
                <a:gd name="T4" fmla="*/ 0 w 60"/>
                <a:gd name="T5" fmla="*/ 6 h 12"/>
                <a:gd name="T6" fmla="*/ 6 w 60"/>
                <a:gd name="T7" fmla="*/ 0 h 12"/>
                <a:gd name="T8" fmla="*/ 54 w 60"/>
                <a:gd name="T9" fmla="*/ 0 h 12"/>
                <a:gd name="T10" fmla="*/ 60 w 60"/>
                <a:gd name="T11" fmla="*/ 6 h 12"/>
                <a:gd name="T12" fmla="*/ 54 w 60"/>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60" h="12">
                  <a:moveTo>
                    <a:pt x="54" y="12"/>
                  </a:moveTo>
                  <a:cubicBezTo>
                    <a:pt x="6" y="12"/>
                    <a:pt x="6" y="12"/>
                    <a:pt x="6" y="12"/>
                  </a:cubicBezTo>
                  <a:cubicBezTo>
                    <a:pt x="3" y="12"/>
                    <a:pt x="0" y="10"/>
                    <a:pt x="0" y="6"/>
                  </a:cubicBezTo>
                  <a:cubicBezTo>
                    <a:pt x="0" y="3"/>
                    <a:pt x="3" y="0"/>
                    <a:pt x="6" y="0"/>
                  </a:cubicBezTo>
                  <a:cubicBezTo>
                    <a:pt x="54" y="0"/>
                    <a:pt x="54" y="0"/>
                    <a:pt x="54" y="0"/>
                  </a:cubicBezTo>
                  <a:cubicBezTo>
                    <a:pt x="58" y="0"/>
                    <a:pt x="60" y="3"/>
                    <a:pt x="60" y="6"/>
                  </a:cubicBezTo>
                  <a:cubicBezTo>
                    <a:pt x="60" y="10"/>
                    <a:pt x="58" y="12"/>
                    <a:pt x="5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31" name="Freeform 94">
              <a:extLst>
                <a:ext uri="{FF2B5EF4-FFF2-40B4-BE49-F238E27FC236}">
                  <a16:creationId xmlns:a16="http://schemas.microsoft.com/office/drawing/2014/main" id="{9A9F6C29-CC5F-42C2-A79D-C9ABCAE42545}"/>
                </a:ext>
              </a:extLst>
            </p:cNvPr>
            <p:cNvSpPr>
              <a:spLocks/>
            </p:cNvSpPr>
            <p:nvPr/>
          </p:nvSpPr>
          <p:spPr bwMode="auto">
            <a:xfrm>
              <a:off x="6690" y="689"/>
              <a:ext cx="89" cy="17"/>
            </a:xfrm>
            <a:custGeom>
              <a:avLst/>
              <a:gdLst>
                <a:gd name="T0" fmla="*/ 54 w 60"/>
                <a:gd name="T1" fmla="*/ 12 h 12"/>
                <a:gd name="T2" fmla="*/ 6 w 60"/>
                <a:gd name="T3" fmla="*/ 12 h 12"/>
                <a:gd name="T4" fmla="*/ 0 w 60"/>
                <a:gd name="T5" fmla="*/ 6 h 12"/>
                <a:gd name="T6" fmla="*/ 6 w 60"/>
                <a:gd name="T7" fmla="*/ 0 h 12"/>
                <a:gd name="T8" fmla="*/ 54 w 60"/>
                <a:gd name="T9" fmla="*/ 0 h 12"/>
                <a:gd name="T10" fmla="*/ 60 w 60"/>
                <a:gd name="T11" fmla="*/ 6 h 12"/>
                <a:gd name="T12" fmla="*/ 54 w 60"/>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60" h="12">
                  <a:moveTo>
                    <a:pt x="54" y="12"/>
                  </a:moveTo>
                  <a:cubicBezTo>
                    <a:pt x="6" y="12"/>
                    <a:pt x="6" y="12"/>
                    <a:pt x="6" y="12"/>
                  </a:cubicBezTo>
                  <a:cubicBezTo>
                    <a:pt x="3" y="12"/>
                    <a:pt x="0" y="10"/>
                    <a:pt x="0" y="6"/>
                  </a:cubicBezTo>
                  <a:cubicBezTo>
                    <a:pt x="0" y="3"/>
                    <a:pt x="3" y="0"/>
                    <a:pt x="6" y="0"/>
                  </a:cubicBezTo>
                  <a:cubicBezTo>
                    <a:pt x="54" y="0"/>
                    <a:pt x="54" y="0"/>
                    <a:pt x="54" y="0"/>
                  </a:cubicBezTo>
                  <a:cubicBezTo>
                    <a:pt x="58" y="0"/>
                    <a:pt x="60" y="3"/>
                    <a:pt x="60" y="6"/>
                  </a:cubicBezTo>
                  <a:cubicBezTo>
                    <a:pt x="60" y="10"/>
                    <a:pt x="58" y="12"/>
                    <a:pt x="5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32" name="Freeform 95">
              <a:extLst>
                <a:ext uri="{FF2B5EF4-FFF2-40B4-BE49-F238E27FC236}">
                  <a16:creationId xmlns:a16="http://schemas.microsoft.com/office/drawing/2014/main" id="{1FB845C3-0708-4511-BF59-1002ADB843CB}"/>
                </a:ext>
              </a:extLst>
            </p:cNvPr>
            <p:cNvSpPr>
              <a:spLocks/>
            </p:cNvSpPr>
            <p:nvPr/>
          </p:nvSpPr>
          <p:spPr bwMode="auto">
            <a:xfrm>
              <a:off x="6593" y="582"/>
              <a:ext cx="90" cy="62"/>
            </a:xfrm>
            <a:custGeom>
              <a:avLst/>
              <a:gdLst>
                <a:gd name="T0" fmla="*/ 24 w 61"/>
                <a:gd name="T1" fmla="*/ 42 h 42"/>
                <a:gd name="T2" fmla="*/ 20 w 61"/>
                <a:gd name="T3" fmla="*/ 41 h 42"/>
                <a:gd name="T4" fmla="*/ 2 w 61"/>
                <a:gd name="T5" fmla="*/ 23 h 42"/>
                <a:gd name="T6" fmla="*/ 2 w 61"/>
                <a:gd name="T7" fmla="*/ 14 h 42"/>
                <a:gd name="T8" fmla="*/ 11 w 61"/>
                <a:gd name="T9" fmla="*/ 14 h 42"/>
                <a:gd name="T10" fmla="*/ 24 w 61"/>
                <a:gd name="T11" fmla="*/ 28 h 42"/>
                <a:gd name="T12" fmla="*/ 50 w 61"/>
                <a:gd name="T13" fmla="*/ 2 h 42"/>
                <a:gd name="T14" fmla="*/ 59 w 61"/>
                <a:gd name="T15" fmla="*/ 2 h 42"/>
                <a:gd name="T16" fmla="*/ 59 w 61"/>
                <a:gd name="T17" fmla="*/ 11 h 42"/>
                <a:gd name="T18" fmla="*/ 29 w 61"/>
                <a:gd name="T19" fmla="*/ 41 h 42"/>
                <a:gd name="T20" fmla="*/ 24 w 61"/>
                <a:gd name="T21"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1" h="42">
                  <a:moveTo>
                    <a:pt x="24" y="42"/>
                  </a:moveTo>
                  <a:cubicBezTo>
                    <a:pt x="23" y="42"/>
                    <a:pt x="21" y="42"/>
                    <a:pt x="20" y="41"/>
                  </a:cubicBezTo>
                  <a:cubicBezTo>
                    <a:pt x="2" y="23"/>
                    <a:pt x="2" y="23"/>
                    <a:pt x="2" y="23"/>
                  </a:cubicBezTo>
                  <a:cubicBezTo>
                    <a:pt x="0" y="20"/>
                    <a:pt x="0" y="17"/>
                    <a:pt x="2" y="14"/>
                  </a:cubicBezTo>
                  <a:cubicBezTo>
                    <a:pt x="5" y="12"/>
                    <a:pt x="8" y="12"/>
                    <a:pt x="11" y="14"/>
                  </a:cubicBezTo>
                  <a:cubicBezTo>
                    <a:pt x="24" y="28"/>
                    <a:pt x="24" y="28"/>
                    <a:pt x="24" y="28"/>
                  </a:cubicBezTo>
                  <a:cubicBezTo>
                    <a:pt x="50" y="2"/>
                    <a:pt x="50" y="2"/>
                    <a:pt x="50" y="2"/>
                  </a:cubicBezTo>
                  <a:cubicBezTo>
                    <a:pt x="53" y="0"/>
                    <a:pt x="56" y="0"/>
                    <a:pt x="59" y="2"/>
                  </a:cubicBezTo>
                  <a:cubicBezTo>
                    <a:pt x="61" y="5"/>
                    <a:pt x="61" y="8"/>
                    <a:pt x="59" y="11"/>
                  </a:cubicBezTo>
                  <a:cubicBezTo>
                    <a:pt x="29" y="41"/>
                    <a:pt x="29" y="41"/>
                    <a:pt x="29" y="41"/>
                  </a:cubicBezTo>
                  <a:cubicBezTo>
                    <a:pt x="28" y="42"/>
                    <a:pt x="26" y="42"/>
                    <a:pt x="24"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33" name="Freeform 96">
              <a:extLst>
                <a:ext uri="{FF2B5EF4-FFF2-40B4-BE49-F238E27FC236}">
                  <a16:creationId xmlns:a16="http://schemas.microsoft.com/office/drawing/2014/main" id="{D141BF3A-2593-44C0-A5FD-622F561C47DB}"/>
                </a:ext>
              </a:extLst>
            </p:cNvPr>
            <p:cNvSpPr>
              <a:spLocks/>
            </p:cNvSpPr>
            <p:nvPr/>
          </p:nvSpPr>
          <p:spPr bwMode="auto">
            <a:xfrm>
              <a:off x="6593" y="653"/>
              <a:ext cx="90" cy="64"/>
            </a:xfrm>
            <a:custGeom>
              <a:avLst/>
              <a:gdLst>
                <a:gd name="T0" fmla="*/ 24 w 61"/>
                <a:gd name="T1" fmla="*/ 43 h 43"/>
                <a:gd name="T2" fmla="*/ 20 w 61"/>
                <a:gd name="T3" fmla="*/ 41 h 43"/>
                <a:gd name="T4" fmla="*/ 2 w 61"/>
                <a:gd name="T5" fmla="*/ 23 h 43"/>
                <a:gd name="T6" fmla="*/ 2 w 61"/>
                <a:gd name="T7" fmla="*/ 14 h 43"/>
                <a:gd name="T8" fmla="*/ 11 w 61"/>
                <a:gd name="T9" fmla="*/ 14 h 43"/>
                <a:gd name="T10" fmla="*/ 24 w 61"/>
                <a:gd name="T11" fmla="*/ 28 h 43"/>
                <a:gd name="T12" fmla="*/ 50 w 61"/>
                <a:gd name="T13" fmla="*/ 2 h 43"/>
                <a:gd name="T14" fmla="*/ 59 w 61"/>
                <a:gd name="T15" fmla="*/ 2 h 43"/>
                <a:gd name="T16" fmla="*/ 59 w 61"/>
                <a:gd name="T17" fmla="*/ 11 h 43"/>
                <a:gd name="T18" fmla="*/ 29 w 61"/>
                <a:gd name="T19" fmla="*/ 41 h 43"/>
                <a:gd name="T20" fmla="*/ 24 w 61"/>
                <a:gd name="T21"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1" h="43">
                  <a:moveTo>
                    <a:pt x="24" y="43"/>
                  </a:moveTo>
                  <a:cubicBezTo>
                    <a:pt x="23" y="43"/>
                    <a:pt x="21" y="42"/>
                    <a:pt x="20" y="41"/>
                  </a:cubicBezTo>
                  <a:cubicBezTo>
                    <a:pt x="2" y="23"/>
                    <a:pt x="2" y="23"/>
                    <a:pt x="2" y="23"/>
                  </a:cubicBezTo>
                  <a:cubicBezTo>
                    <a:pt x="0" y="21"/>
                    <a:pt x="0" y="17"/>
                    <a:pt x="2" y="14"/>
                  </a:cubicBezTo>
                  <a:cubicBezTo>
                    <a:pt x="5" y="12"/>
                    <a:pt x="8" y="12"/>
                    <a:pt x="11" y="14"/>
                  </a:cubicBezTo>
                  <a:cubicBezTo>
                    <a:pt x="24" y="28"/>
                    <a:pt x="24" y="28"/>
                    <a:pt x="24" y="28"/>
                  </a:cubicBezTo>
                  <a:cubicBezTo>
                    <a:pt x="50" y="2"/>
                    <a:pt x="50" y="2"/>
                    <a:pt x="50" y="2"/>
                  </a:cubicBezTo>
                  <a:cubicBezTo>
                    <a:pt x="53" y="0"/>
                    <a:pt x="56" y="0"/>
                    <a:pt x="59" y="2"/>
                  </a:cubicBezTo>
                  <a:cubicBezTo>
                    <a:pt x="61" y="5"/>
                    <a:pt x="61" y="9"/>
                    <a:pt x="59" y="11"/>
                  </a:cubicBezTo>
                  <a:cubicBezTo>
                    <a:pt x="29" y="41"/>
                    <a:pt x="29" y="41"/>
                    <a:pt x="29" y="41"/>
                  </a:cubicBezTo>
                  <a:cubicBezTo>
                    <a:pt x="28" y="42"/>
                    <a:pt x="26" y="43"/>
                    <a:pt x="24"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34" name="Freeform 97">
              <a:extLst>
                <a:ext uri="{FF2B5EF4-FFF2-40B4-BE49-F238E27FC236}">
                  <a16:creationId xmlns:a16="http://schemas.microsoft.com/office/drawing/2014/main" id="{6BA3059B-6C75-4A28-A19F-FE59EE77325F}"/>
                </a:ext>
              </a:extLst>
            </p:cNvPr>
            <p:cNvSpPr>
              <a:spLocks/>
            </p:cNvSpPr>
            <p:nvPr/>
          </p:nvSpPr>
          <p:spPr bwMode="auto">
            <a:xfrm>
              <a:off x="6539" y="440"/>
              <a:ext cx="302" cy="391"/>
            </a:xfrm>
            <a:custGeom>
              <a:avLst/>
              <a:gdLst>
                <a:gd name="T0" fmla="*/ 108 w 204"/>
                <a:gd name="T1" fmla="*/ 264 h 264"/>
                <a:gd name="T2" fmla="*/ 6 w 204"/>
                <a:gd name="T3" fmla="*/ 264 h 264"/>
                <a:gd name="T4" fmla="*/ 0 w 204"/>
                <a:gd name="T5" fmla="*/ 258 h 264"/>
                <a:gd name="T6" fmla="*/ 0 w 204"/>
                <a:gd name="T7" fmla="*/ 6 h 264"/>
                <a:gd name="T8" fmla="*/ 6 w 204"/>
                <a:gd name="T9" fmla="*/ 0 h 264"/>
                <a:gd name="T10" fmla="*/ 138 w 204"/>
                <a:gd name="T11" fmla="*/ 0 h 264"/>
                <a:gd name="T12" fmla="*/ 143 w 204"/>
                <a:gd name="T13" fmla="*/ 2 h 264"/>
                <a:gd name="T14" fmla="*/ 203 w 204"/>
                <a:gd name="T15" fmla="*/ 62 h 264"/>
                <a:gd name="T16" fmla="*/ 204 w 204"/>
                <a:gd name="T17" fmla="*/ 66 h 264"/>
                <a:gd name="T18" fmla="*/ 204 w 204"/>
                <a:gd name="T19" fmla="*/ 156 h 264"/>
                <a:gd name="T20" fmla="*/ 192 w 204"/>
                <a:gd name="T21" fmla="*/ 156 h 264"/>
                <a:gd name="T22" fmla="*/ 192 w 204"/>
                <a:gd name="T23" fmla="*/ 69 h 264"/>
                <a:gd name="T24" fmla="*/ 136 w 204"/>
                <a:gd name="T25" fmla="*/ 12 h 264"/>
                <a:gd name="T26" fmla="*/ 12 w 204"/>
                <a:gd name="T27" fmla="*/ 12 h 264"/>
                <a:gd name="T28" fmla="*/ 12 w 204"/>
                <a:gd name="T29" fmla="*/ 252 h 264"/>
                <a:gd name="T30" fmla="*/ 108 w 204"/>
                <a:gd name="T31" fmla="*/ 252 h 264"/>
                <a:gd name="T32" fmla="*/ 108 w 204"/>
                <a:gd name="T33" fmla="*/ 264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4" h="264">
                  <a:moveTo>
                    <a:pt x="108" y="264"/>
                  </a:moveTo>
                  <a:cubicBezTo>
                    <a:pt x="6" y="264"/>
                    <a:pt x="6" y="264"/>
                    <a:pt x="6" y="264"/>
                  </a:cubicBezTo>
                  <a:cubicBezTo>
                    <a:pt x="3" y="264"/>
                    <a:pt x="0" y="262"/>
                    <a:pt x="0" y="258"/>
                  </a:cubicBezTo>
                  <a:cubicBezTo>
                    <a:pt x="0" y="6"/>
                    <a:pt x="0" y="6"/>
                    <a:pt x="0" y="6"/>
                  </a:cubicBezTo>
                  <a:cubicBezTo>
                    <a:pt x="0" y="3"/>
                    <a:pt x="3" y="0"/>
                    <a:pt x="6" y="0"/>
                  </a:cubicBezTo>
                  <a:cubicBezTo>
                    <a:pt x="138" y="0"/>
                    <a:pt x="138" y="0"/>
                    <a:pt x="138" y="0"/>
                  </a:cubicBezTo>
                  <a:cubicBezTo>
                    <a:pt x="140" y="0"/>
                    <a:pt x="142" y="1"/>
                    <a:pt x="143" y="2"/>
                  </a:cubicBezTo>
                  <a:cubicBezTo>
                    <a:pt x="203" y="62"/>
                    <a:pt x="203" y="62"/>
                    <a:pt x="203" y="62"/>
                  </a:cubicBezTo>
                  <a:cubicBezTo>
                    <a:pt x="204" y="63"/>
                    <a:pt x="204" y="65"/>
                    <a:pt x="204" y="66"/>
                  </a:cubicBezTo>
                  <a:cubicBezTo>
                    <a:pt x="204" y="156"/>
                    <a:pt x="204" y="156"/>
                    <a:pt x="204" y="156"/>
                  </a:cubicBezTo>
                  <a:cubicBezTo>
                    <a:pt x="192" y="156"/>
                    <a:pt x="192" y="156"/>
                    <a:pt x="192" y="156"/>
                  </a:cubicBezTo>
                  <a:cubicBezTo>
                    <a:pt x="192" y="69"/>
                    <a:pt x="192" y="69"/>
                    <a:pt x="192" y="69"/>
                  </a:cubicBezTo>
                  <a:cubicBezTo>
                    <a:pt x="136" y="12"/>
                    <a:pt x="136" y="12"/>
                    <a:pt x="136" y="12"/>
                  </a:cubicBezTo>
                  <a:cubicBezTo>
                    <a:pt x="12" y="12"/>
                    <a:pt x="12" y="12"/>
                    <a:pt x="12" y="12"/>
                  </a:cubicBezTo>
                  <a:cubicBezTo>
                    <a:pt x="12" y="252"/>
                    <a:pt x="12" y="252"/>
                    <a:pt x="12" y="252"/>
                  </a:cubicBezTo>
                  <a:cubicBezTo>
                    <a:pt x="108" y="252"/>
                    <a:pt x="108" y="252"/>
                    <a:pt x="108" y="252"/>
                  </a:cubicBezTo>
                  <a:lnTo>
                    <a:pt x="108" y="2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35" name="Freeform 98">
              <a:extLst>
                <a:ext uri="{FF2B5EF4-FFF2-40B4-BE49-F238E27FC236}">
                  <a16:creationId xmlns:a16="http://schemas.microsoft.com/office/drawing/2014/main" id="{477B2B5D-92C5-4214-AB5E-0E1D0CA4D207}"/>
                </a:ext>
              </a:extLst>
            </p:cNvPr>
            <p:cNvSpPr>
              <a:spLocks/>
            </p:cNvSpPr>
            <p:nvPr/>
          </p:nvSpPr>
          <p:spPr bwMode="auto">
            <a:xfrm>
              <a:off x="6734" y="440"/>
              <a:ext cx="107" cy="107"/>
            </a:xfrm>
            <a:custGeom>
              <a:avLst/>
              <a:gdLst>
                <a:gd name="T0" fmla="*/ 66 w 72"/>
                <a:gd name="T1" fmla="*/ 72 h 72"/>
                <a:gd name="T2" fmla="*/ 6 w 72"/>
                <a:gd name="T3" fmla="*/ 72 h 72"/>
                <a:gd name="T4" fmla="*/ 0 w 72"/>
                <a:gd name="T5" fmla="*/ 66 h 72"/>
                <a:gd name="T6" fmla="*/ 0 w 72"/>
                <a:gd name="T7" fmla="*/ 6 h 72"/>
                <a:gd name="T8" fmla="*/ 6 w 72"/>
                <a:gd name="T9" fmla="*/ 0 h 72"/>
                <a:gd name="T10" fmla="*/ 12 w 72"/>
                <a:gd name="T11" fmla="*/ 6 h 72"/>
                <a:gd name="T12" fmla="*/ 12 w 72"/>
                <a:gd name="T13" fmla="*/ 60 h 72"/>
                <a:gd name="T14" fmla="*/ 66 w 72"/>
                <a:gd name="T15" fmla="*/ 60 h 72"/>
                <a:gd name="T16" fmla="*/ 72 w 72"/>
                <a:gd name="T17" fmla="*/ 66 h 72"/>
                <a:gd name="T18" fmla="*/ 66 w 72"/>
                <a:gd name="T19"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72">
                  <a:moveTo>
                    <a:pt x="66" y="72"/>
                  </a:moveTo>
                  <a:cubicBezTo>
                    <a:pt x="6" y="72"/>
                    <a:pt x="6" y="72"/>
                    <a:pt x="6" y="72"/>
                  </a:cubicBezTo>
                  <a:cubicBezTo>
                    <a:pt x="3" y="72"/>
                    <a:pt x="0" y="70"/>
                    <a:pt x="0" y="66"/>
                  </a:cubicBezTo>
                  <a:cubicBezTo>
                    <a:pt x="0" y="6"/>
                    <a:pt x="0" y="6"/>
                    <a:pt x="0" y="6"/>
                  </a:cubicBezTo>
                  <a:cubicBezTo>
                    <a:pt x="0" y="3"/>
                    <a:pt x="3" y="0"/>
                    <a:pt x="6" y="0"/>
                  </a:cubicBezTo>
                  <a:cubicBezTo>
                    <a:pt x="10" y="0"/>
                    <a:pt x="12" y="3"/>
                    <a:pt x="12" y="6"/>
                  </a:cubicBezTo>
                  <a:cubicBezTo>
                    <a:pt x="12" y="60"/>
                    <a:pt x="12" y="60"/>
                    <a:pt x="12" y="60"/>
                  </a:cubicBezTo>
                  <a:cubicBezTo>
                    <a:pt x="66" y="60"/>
                    <a:pt x="66" y="60"/>
                    <a:pt x="66" y="60"/>
                  </a:cubicBezTo>
                  <a:cubicBezTo>
                    <a:pt x="70" y="60"/>
                    <a:pt x="72" y="63"/>
                    <a:pt x="72" y="66"/>
                  </a:cubicBezTo>
                  <a:cubicBezTo>
                    <a:pt x="72" y="70"/>
                    <a:pt x="70" y="72"/>
                    <a:pt x="66"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grpSp>
      <p:pic>
        <p:nvPicPr>
          <p:cNvPr id="9220" name="Picture 4">
            <a:extLst>
              <a:ext uri="{FF2B5EF4-FFF2-40B4-BE49-F238E27FC236}">
                <a16:creationId xmlns:a16="http://schemas.microsoft.com/office/drawing/2014/main" id="{5000D1E2-87ED-4B5B-BDF9-040214AA7F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34466" y="603665"/>
            <a:ext cx="7509859" cy="3825334"/>
          </a:xfrm>
          <a:prstGeom prst="rect">
            <a:avLst/>
          </a:prstGeom>
          <a:noFill/>
          <a:extLst>
            <a:ext uri="{909E8E84-426E-40DD-AFC4-6F175D3DCCD1}">
              <a14:hiddenFill xmlns:a14="http://schemas.microsoft.com/office/drawing/2010/main">
                <a:solidFill>
                  <a:srgbClr val="FFFFFF"/>
                </a:solidFill>
              </a14:hiddenFill>
            </a:ext>
          </a:extLst>
        </p:spPr>
      </p:pic>
      <p:sp>
        <p:nvSpPr>
          <p:cNvPr id="18" name="Text Placeholder 3">
            <a:extLst>
              <a:ext uri="{FF2B5EF4-FFF2-40B4-BE49-F238E27FC236}">
                <a16:creationId xmlns:a16="http://schemas.microsoft.com/office/drawing/2014/main" id="{2CE4F708-7B51-43BC-910B-E78BA5412414}"/>
              </a:ext>
            </a:extLst>
          </p:cNvPr>
          <p:cNvSpPr txBox="1">
            <a:spLocks/>
          </p:cNvSpPr>
          <p:nvPr/>
        </p:nvSpPr>
        <p:spPr>
          <a:xfrm>
            <a:off x="4248313" y="4438650"/>
            <a:ext cx="5194769" cy="557784"/>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20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8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6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9pPr>
          </a:lstStyle>
          <a:p>
            <a:r>
              <a:rPr lang="en-US" b="1" dirty="0">
                <a:solidFill>
                  <a:schemeClr val="accent1"/>
                </a:solidFill>
              </a:rPr>
              <a:t>DESCRIPTION | KEY FEATURES</a:t>
            </a:r>
          </a:p>
        </p:txBody>
      </p:sp>
      <p:sp>
        <p:nvSpPr>
          <p:cNvPr id="19" name="Content Placeholder 4">
            <a:extLst>
              <a:ext uri="{FF2B5EF4-FFF2-40B4-BE49-F238E27FC236}">
                <a16:creationId xmlns:a16="http://schemas.microsoft.com/office/drawing/2014/main" id="{D218CD23-1CFF-46B6-B5B4-2DC1C663EC49}"/>
              </a:ext>
            </a:extLst>
          </p:cNvPr>
          <p:cNvSpPr txBox="1">
            <a:spLocks/>
          </p:cNvSpPr>
          <p:nvPr/>
        </p:nvSpPr>
        <p:spPr>
          <a:xfrm>
            <a:off x="4248316" y="4913786"/>
            <a:ext cx="7450894" cy="1782289"/>
          </a:xfrm>
          <a:prstGeom prst="rect">
            <a:avLst/>
          </a:prstGeom>
        </p:spPr>
        <p:txBody>
          <a:bodyPr/>
          <a:lstStyle>
            <a:lvl1pPr marL="306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8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6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US" sz="1600" dirty="0">
                <a:solidFill>
                  <a:schemeClr val="tx2"/>
                </a:solidFill>
              </a:rPr>
              <a:t>Create Supplier allows you to add new suppliers.</a:t>
            </a:r>
          </a:p>
          <a:p>
            <a:r>
              <a:rPr lang="en-US" sz="1600" dirty="0">
                <a:solidFill>
                  <a:schemeClr val="tx2"/>
                </a:solidFill>
              </a:rPr>
              <a:t>Included breadcrumb for navigation.</a:t>
            </a:r>
          </a:p>
          <a:p>
            <a:pPr marL="0" indent="0">
              <a:buNone/>
            </a:pPr>
            <a:endParaRPr lang="en-US" sz="1600" dirty="0">
              <a:solidFill>
                <a:schemeClr val="tx2"/>
              </a:solidFill>
            </a:endParaRPr>
          </a:p>
          <a:p>
            <a:endParaRPr lang="en-US" dirty="0">
              <a:solidFill>
                <a:schemeClr val="tx2"/>
              </a:solidFill>
            </a:endParaRPr>
          </a:p>
        </p:txBody>
      </p:sp>
    </p:spTree>
    <p:extLst>
      <p:ext uri="{BB962C8B-B14F-4D97-AF65-F5344CB8AC3E}">
        <p14:creationId xmlns:p14="http://schemas.microsoft.com/office/powerpoint/2010/main" val="16236675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3100" dirty="0"/>
              <a:t>[ </a:t>
            </a:r>
            <a:r>
              <a:rPr lang="en-US" sz="3100" dirty="0">
                <a:solidFill>
                  <a:srgbClr val="FF0000"/>
                </a:solidFill>
              </a:rPr>
              <a:t>customer</a:t>
            </a:r>
            <a:r>
              <a:rPr lang="en-US" sz="3100" dirty="0"/>
              <a:t>]</a:t>
            </a:r>
            <a:br>
              <a:rPr lang="en-US" dirty="0"/>
            </a:br>
            <a:endParaRPr lang="en-US" dirty="0"/>
          </a:p>
        </p:txBody>
      </p:sp>
      <p:sp>
        <p:nvSpPr>
          <p:cNvPr id="14" name="Title 3">
            <a:extLst>
              <a:ext uri="{FF2B5EF4-FFF2-40B4-BE49-F238E27FC236}">
                <a16:creationId xmlns:a16="http://schemas.microsoft.com/office/drawing/2014/main" id="{36FC704E-2D41-4345-B7B7-93381F4F7C4D}"/>
              </a:ext>
            </a:extLst>
          </p:cNvPr>
          <p:cNvSpPr txBox="1">
            <a:spLocks/>
          </p:cNvSpPr>
          <p:nvPr/>
        </p:nvSpPr>
        <p:spPr>
          <a:xfrm>
            <a:off x="767857" y="3103525"/>
            <a:ext cx="3031852" cy="1722419"/>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400" b="0" kern="1200" cap="all">
                <a:solidFill>
                  <a:srgbClr val="FFFFFF"/>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100" dirty="0"/>
              <a:t>[ </a:t>
            </a:r>
            <a:r>
              <a:rPr lang="en-US" sz="3100" dirty="0">
                <a:solidFill>
                  <a:srgbClr val="FF0000"/>
                </a:solidFill>
              </a:rPr>
              <a:t>supplier</a:t>
            </a:r>
            <a:r>
              <a:rPr lang="en-US" sz="3100" dirty="0"/>
              <a:t>]</a:t>
            </a:r>
            <a:br>
              <a:rPr lang="en-US" dirty="0"/>
            </a:br>
            <a:endParaRPr lang="en-US" dirty="0"/>
          </a:p>
        </p:txBody>
      </p:sp>
      <p:grpSp>
        <p:nvGrpSpPr>
          <p:cNvPr id="16" name="Group 89" descr="checkmark icon with pencil">
            <a:extLst>
              <a:ext uri="{FF2B5EF4-FFF2-40B4-BE49-F238E27FC236}">
                <a16:creationId xmlns:a16="http://schemas.microsoft.com/office/drawing/2014/main" id="{42193CE8-158D-4226-AA85-FF561B8C1CD0}"/>
              </a:ext>
            </a:extLst>
          </p:cNvPr>
          <p:cNvGrpSpPr>
            <a:grpSpLocks noChangeAspect="1"/>
          </p:cNvGrpSpPr>
          <p:nvPr/>
        </p:nvGrpSpPr>
        <p:grpSpPr bwMode="auto">
          <a:xfrm>
            <a:off x="908064" y="2399799"/>
            <a:ext cx="589100" cy="589100"/>
            <a:chOff x="6539" y="440"/>
            <a:chExt cx="426" cy="426"/>
          </a:xfrm>
          <a:solidFill>
            <a:schemeClr val="accent1"/>
          </a:solidFill>
        </p:grpSpPr>
        <p:sp>
          <p:nvSpPr>
            <p:cNvPr id="17" name="Freeform 90">
              <a:extLst>
                <a:ext uri="{FF2B5EF4-FFF2-40B4-BE49-F238E27FC236}">
                  <a16:creationId xmlns:a16="http://schemas.microsoft.com/office/drawing/2014/main" id="{B818CA1A-DEAA-4467-910D-B0A398414731}"/>
                </a:ext>
              </a:extLst>
            </p:cNvPr>
            <p:cNvSpPr>
              <a:spLocks noEditPoints="1"/>
            </p:cNvSpPr>
            <p:nvPr/>
          </p:nvSpPr>
          <p:spPr bwMode="auto">
            <a:xfrm>
              <a:off x="6752" y="653"/>
              <a:ext cx="213" cy="213"/>
            </a:xfrm>
            <a:custGeom>
              <a:avLst/>
              <a:gdLst>
                <a:gd name="T0" fmla="*/ 6 w 144"/>
                <a:gd name="T1" fmla="*/ 144 h 144"/>
                <a:gd name="T2" fmla="*/ 2 w 144"/>
                <a:gd name="T3" fmla="*/ 143 h 144"/>
                <a:gd name="T4" fmla="*/ 1 w 144"/>
                <a:gd name="T5" fmla="*/ 137 h 144"/>
                <a:gd name="T6" fmla="*/ 13 w 144"/>
                <a:gd name="T7" fmla="*/ 95 h 144"/>
                <a:gd name="T8" fmla="*/ 14 w 144"/>
                <a:gd name="T9" fmla="*/ 92 h 144"/>
                <a:gd name="T10" fmla="*/ 104 w 144"/>
                <a:gd name="T11" fmla="*/ 2 h 144"/>
                <a:gd name="T12" fmla="*/ 113 w 144"/>
                <a:gd name="T13" fmla="*/ 2 h 144"/>
                <a:gd name="T14" fmla="*/ 143 w 144"/>
                <a:gd name="T15" fmla="*/ 32 h 144"/>
                <a:gd name="T16" fmla="*/ 144 w 144"/>
                <a:gd name="T17" fmla="*/ 36 h 144"/>
                <a:gd name="T18" fmla="*/ 143 w 144"/>
                <a:gd name="T19" fmla="*/ 41 h 144"/>
                <a:gd name="T20" fmla="*/ 53 w 144"/>
                <a:gd name="T21" fmla="*/ 131 h 144"/>
                <a:gd name="T22" fmla="*/ 50 w 144"/>
                <a:gd name="T23" fmla="*/ 132 h 144"/>
                <a:gd name="T24" fmla="*/ 8 w 144"/>
                <a:gd name="T25" fmla="*/ 144 h 144"/>
                <a:gd name="T26" fmla="*/ 6 w 144"/>
                <a:gd name="T27" fmla="*/ 144 h 144"/>
                <a:gd name="T28" fmla="*/ 24 w 144"/>
                <a:gd name="T29" fmla="*/ 100 h 144"/>
                <a:gd name="T30" fmla="*/ 15 w 144"/>
                <a:gd name="T31" fmla="*/ 130 h 144"/>
                <a:gd name="T32" fmla="*/ 45 w 144"/>
                <a:gd name="T33" fmla="*/ 121 h 144"/>
                <a:gd name="T34" fmla="*/ 130 w 144"/>
                <a:gd name="T35" fmla="*/ 36 h 144"/>
                <a:gd name="T36" fmla="*/ 108 w 144"/>
                <a:gd name="T37" fmla="*/ 15 h 144"/>
                <a:gd name="T38" fmla="*/ 24 w 144"/>
                <a:gd name="T39" fmla="*/ 100 h 144"/>
                <a:gd name="T40" fmla="*/ 48 w 144"/>
                <a:gd name="T41" fmla="*/ 126 h 144"/>
                <a:gd name="T42" fmla="*/ 48 w 144"/>
                <a:gd name="T43" fmla="*/ 126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4" h="144">
                  <a:moveTo>
                    <a:pt x="6" y="144"/>
                  </a:moveTo>
                  <a:cubicBezTo>
                    <a:pt x="5" y="144"/>
                    <a:pt x="3" y="144"/>
                    <a:pt x="2" y="143"/>
                  </a:cubicBezTo>
                  <a:cubicBezTo>
                    <a:pt x="1" y="141"/>
                    <a:pt x="0" y="139"/>
                    <a:pt x="1" y="137"/>
                  </a:cubicBezTo>
                  <a:cubicBezTo>
                    <a:pt x="13" y="95"/>
                    <a:pt x="13" y="95"/>
                    <a:pt x="13" y="95"/>
                  </a:cubicBezTo>
                  <a:cubicBezTo>
                    <a:pt x="13" y="94"/>
                    <a:pt x="13" y="93"/>
                    <a:pt x="14" y="92"/>
                  </a:cubicBezTo>
                  <a:cubicBezTo>
                    <a:pt x="104" y="2"/>
                    <a:pt x="104" y="2"/>
                    <a:pt x="104" y="2"/>
                  </a:cubicBezTo>
                  <a:cubicBezTo>
                    <a:pt x="107" y="0"/>
                    <a:pt x="110" y="0"/>
                    <a:pt x="113" y="2"/>
                  </a:cubicBezTo>
                  <a:cubicBezTo>
                    <a:pt x="143" y="32"/>
                    <a:pt x="143" y="32"/>
                    <a:pt x="143" y="32"/>
                  </a:cubicBezTo>
                  <a:cubicBezTo>
                    <a:pt x="144" y="33"/>
                    <a:pt x="144" y="35"/>
                    <a:pt x="144" y="36"/>
                  </a:cubicBezTo>
                  <a:cubicBezTo>
                    <a:pt x="144" y="38"/>
                    <a:pt x="144" y="40"/>
                    <a:pt x="143" y="41"/>
                  </a:cubicBezTo>
                  <a:cubicBezTo>
                    <a:pt x="53" y="131"/>
                    <a:pt x="53" y="131"/>
                    <a:pt x="53" y="131"/>
                  </a:cubicBezTo>
                  <a:cubicBezTo>
                    <a:pt x="52" y="131"/>
                    <a:pt x="51" y="132"/>
                    <a:pt x="50" y="132"/>
                  </a:cubicBezTo>
                  <a:cubicBezTo>
                    <a:pt x="8" y="144"/>
                    <a:pt x="8" y="144"/>
                    <a:pt x="8" y="144"/>
                  </a:cubicBezTo>
                  <a:cubicBezTo>
                    <a:pt x="8" y="144"/>
                    <a:pt x="7" y="144"/>
                    <a:pt x="6" y="144"/>
                  </a:cubicBezTo>
                  <a:close/>
                  <a:moveTo>
                    <a:pt x="24" y="100"/>
                  </a:moveTo>
                  <a:cubicBezTo>
                    <a:pt x="15" y="130"/>
                    <a:pt x="15" y="130"/>
                    <a:pt x="15" y="130"/>
                  </a:cubicBezTo>
                  <a:cubicBezTo>
                    <a:pt x="45" y="121"/>
                    <a:pt x="45" y="121"/>
                    <a:pt x="45" y="121"/>
                  </a:cubicBezTo>
                  <a:cubicBezTo>
                    <a:pt x="130" y="36"/>
                    <a:pt x="130" y="36"/>
                    <a:pt x="130" y="36"/>
                  </a:cubicBezTo>
                  <a:cubicBezTo>
                    <a:pt x="108" y="15"/>
                    <a:pt x="108" y="15"/>
                    <a:pt x="108" y="15"/>
                  </a:cubicBezTo>
                  <a:lnTo>
                    <a:pt x="24" y="100"/>
                  </a:lnTo>
                  <a:close/>
                  <a:moveTo>
                    <a:pt x="48" y="126"/>
                  </a:moveTo>
                  <a:cubicBezTo>
                    <a:pt x="48" y="126"/>
                    <a:pt x="48" y="126"/>
                    <a:pt x="48" y="1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28" name="Freeform 91">
              <a:extLst>
                <a:ext uri="{FF2B5EF4-FFF2-40B4-BE49-F238E27FC236}">
                  <a16:creationId xmlns:a16="http://schemas.microsoft.com/office/drawing/2014/main" id="{C43A7E0E-3C04-4866-98F2-F75BC309A1DD}"/>
                </a:ext>
              </a:extLst>
            </p:cNvPr>
            <p:cNvSpPr>
              <a:spLocks/>
            </p:cNvSpPr>
            <p:nvPr/>
          </p:nvSpPr>
          <p:spPr bwMode="auto">
            <a:xfrm>
              <a:off x="6871" y="692"/>
              <a:ext cx="57" cy="57"/>
            </a:xfrm>
            <a:custGeom>
              <a:avLst/>
              <a:gdLst>
                <a:gd name="T0" fmla="*/ 44 w 57"/>
                <a:gd name="T1" fmla="*/ 57 h 57"/>
                <a:gd name="T2" fmla="*/ 0 w 57"/>
                <a:gd name="T3" fmla="*/ 13 h 57"/>
                <a:gd name="T4" fmla="*/ 13 w 57"/>
                <a:gd name="T5" fmla="*/ 0 h 57"/>
                <a:gd name="T6" fmla="*/ 57 w 57"/>
                <a:gd name="T7" fmla="*/ 44 h 57"/>
                <a:gd name="T8" fmla="*/ 44 w 57"/>
                <a:gd name="T9" fmla="*/ 57 h 57"/>
              </a:gdLst>
              <a:ahLst/>
              <a:cxnLst>
                <a:cxn ang="0">
                  <a:pos x="T0" y="T1"/>
                </a:cxn>
                <a:cxn ang="0">
                  <a:pos x="T2" y="T3"/>
                </a:cxn>
                <a:cxn ang="0">
                  <a:pos x="T4" y="T5"/>
                </a:cxn>
                <a:cxn ang="0">
                  <a:pos x="T6" y="T7"/>
                </a:cxn>
                <a:cxn ang="0">
                  <a:pos x="T8" y="T9"/>
                </a:cxn>
              </a:cxnLst>
              <a:rect l="0" t="0" r="r" b="b"/>
              <a:pathLst>
                <a:path w="57" h="57">
                  <a:moveTo>
                    <a:pt x="44" y="57"/>
                  </a:moveTo>
                  <a:lnTo>
                    <a:pt x="0" y="13"/>
                  </a:lnTo>
                  <a:lnTo>
                    <a:pt x="13" y="0"/>
                  </a:lnTo>
                  <a:lnTo>
                    <a:pt x="57" y="44"/>
                  </a:lnTo>
                  <a:lnTo>
                    <a:pt x="44" y="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29" name="Freeform 92">
              <a:extLst>
                <a:ext uri="{FF2B5EF4-FFF2-40B4-BE49-F238E27FC236}">
                  <a16:creationId xmlns:a16="http://schemas.microsoft.com/office/drawing/2014/main" id="{235E65A7-2323-4E64-994D-1575B434DD82}"/>
                </a:ext>
              </a:extLst>
            </p:cNvPr>
            <p:cNvSpPr>
              <a:spLocks/>
            </p:cNvSpPr>
            <p:nvPr/>
          </p:nvSpPr>
          <p:spPr bwMode="auto">
            <a:xfrm>
              <a:off x="6770" y="786"/>
              <a:ext cx="64" cy="62"/>
            </a:xfrm>
            <a:custGeom>
              <a:avLst/>
              <a:gdLst>
                <a:gd name="T0" fmla="*/ 36 w 43"/>
                <a:gd name="T1" fmla="*/ 42 h 42"/>
                <a:gd name="T2" fmla="*/ 32 w 43"/>
                <a:gd name="T3" fmla="*/ 41 h 42"/>
                <a:gd name="T4" fmla="*/ 2 w 43"/>
                <a:gd name="T5" fmla="*/ 11 h 42"/>
                <a:gd name="T6" fmla="*/ 2 w 43"/>
                <a:gd name="T7" fmla="*/ 2 h 42"/>
                <a:gd name="T8" fmla="*/ 11 w 43"/>
                <a:gd name="T9" fmla="*/ 2 h 42"/>
                <a:gd name="T10" fmla="*/ 41 w 43"/>
                <a:gd name="T11" fmla="*/ 32 h 42"/>
                <a:gd name="T12" fmla="*/ 41 w 43"/>
                <a:gd name="T13" fmla="*/ 41 h 42"/>
                <a:gd name="T14" fmla="*/ 36 w 43"/>
                <a:gd name="T15" fmla="*/ 42 h 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42">
                  <a:moveTo>
                    <a:pt x="36" y="42"/>
                  </a:moveTo>
                  <a:cubicBezTo>
                    <a:pt x="35" y="42"/>
                    <a:pt x="33" y="42"/>
                    <a:pt x="32" y="41"/>
                  </a:cubicBezTo>
                  <a:cubicBezTo>
                    <a:pt x="2" y="11"/>
                    <a:pt x="2" y="11"/>
                    <a:pt x="2" y="11"/>
                  </a:cubicBezTo>
                  <a:cubicBezTo>
                    <a:pt x="0" y="8"/>
                    <a:pt x="0" y="5"/>
                    <a:pt x="2" y="2"/>
                  </a:cubicBezTo>
                  <a:cubicBezTo>
                    <a:pt x="5" y="0"/>
                    <a:pt x="8" y="0"/>
                    <a:pt x="11" y="2"/>
                  </a:cubicBezTo>
                  <a:cubicBezTo>
                    <a:pt x="41" y="32"/>
                    <a:pt x="41" y="32"/>
                    <a:pt x="41" y="32"/>
                  </a:cubicBezTo>
                  <a:cubicBezTo>
                    <a:pt x="43" y="35"/>
                    <a:pt x="43" y="38"/>
                    <a:pt x="41" y="41"/>
                  </a:cubicBezTo>
                  <a:cubicBezTo>
                    <a:pt x="39" y="42"/>
                    <a:pt x="38" y="42"/>
                    <a:pt x="36"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30" name="Freeform 93">
              <a:extLst>
                <a:ext uri="{FF2B5EF4-FFF2-40B4-BE49-F238E27FC236}">
                  <a16:creationId xmlns:a16="http://schemas.microsoft.com/office/drawing/2014/main" id="{73FD5035-417A-42A6-8FB9-69CE0F6F778A}"/>
                </a:ext>
              </a:extLst>
            </p:cNvPr>
            <p:cNvSpPr>
              <a:spLocks/>
            </p:cNvSpPr>
            <p:nvPr/>
          </p:nvSpPr>
          <p:spPr bwMode="auto">
            <a:xfrm>
              <a:off x="6690" y="618"/>
              <a:ext cx="89" cy="17"/>
            </a:xfrm>
            <a:custGeom>
              <a:avLst/>
              <a:gdLst>
                <a:gd name="T0" fmla="*/ 54 w 60"/>
                <a:gd name="T1" fmla="*/ 12 h 12"/>
                <a:gd name="T2" fmla="*/ 6 w 60"/>
                <a:gd name="T3" fmla="*/ 12 h 12"/>
                <a:gd name="T4" fmla="*/ 0 w 60"/>
                <a:gd name="T5" fmla="*/ 6 h 12"/>
                <a:gd name="T6" fmla="*/ 6 w 60"/>
                <a:gd name="T7" fmla="*/ 0 h 12"/>
                <a:gd name="T8" fmla="*/ 54 w 60"/>
                <a:gd name="T9" fmla="*/ 0 h 12"/>
                <a:gd name="T10" fmla="*/ 60 w 60"/>
                <a:gd name="T11" fmla="*/ 6 h 12"/>
                <a:gd name="T12" fmla="*/ 54 w 60"/>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60" h="12">
                  <a:moveTo>
                    <a:pt x="54" y="12"/>
                  </a:moveTo>
                  <a:cubicBezTo>
                    <a:pt x="6" y="12"/>
                    <a:pt x="6" y="12"/>
                    <a:pt x="6" y="12"/>
                  </a:cubicBezTo>
                  <a:cubicBezTo>
                    <a:pt x="3" y="12"/>
                    <a:pt x="0" y="10"/>
                    <a:pt x="0" y="6"/>
                  </a:cubicBezTo>
                  <a:cubicBezTo>
                    <a:pt x="0" y="3"/>
                    <a:pt x="3" y="0"/>
                    <a:pt x="6" y="0"/>
                  </a:cubicBezTo>
                  <a:cubicBezTo>
                    <a:pt x="54" y="0"/>
                    <a:pt x="54" y="0"/>
                    <a:pt x="54" y="0"/>
                  </a:cubicBezTo>
                  <a:cubicBezTo>
                    <a:pt x="58" y="0"/>
                    <a:pt x="60" y="3"/>
                    <a:pt x="60" y="6"/>
                  </a:cubicBezTo>
                  <a:cubicBezTo>
                    <a:pt x="60" y="10"/>
                    <a:pt x="58" y="12"/>
                    <a:pt x="5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31" name="Freeform 94">
              <a:extLst>
                <a:ext uri="{FF2B5EF4-FFF2-40B4-BE49-F238E27FC236}">
                  <a16:creationId xmlns:a16="http://schemas.microsoft.com/office/drawing/2014/main" id="{9A9F6C29-CC5F-42C2-A79D-C9ABCAE42545}"/>
                </a:ext>
              </a:extLst>
            </p:cNvPr>
            <p:cNvSpPr>
              <a:spLocks/>
            </p:cNvSpPr>
            <p:nvPr/>
          </p:nvSpPr>
          <p:spPr bwMode="auto">
            <a:xfrm>
              <a:off x="6690" y="689"/>
              <a:ext cx="89" cy="17"/>
            </a:xfrm>
            <a:custGeom>
              <a:avLst/>
              <a:gdLst>
                <a:gd name="T0" fmla="*/ 54 w 60"/>
                <a:gd name="T1" fmla="*/ 12 h 12"/>
                <a:gd name="T2" fmla="*/ 6 w 60"/>
                <a:gd name="T3" fmla="*/ 12 h 12"/>
                <a:gd name="T4" fmla="*/ 0 w 60"/>
                <a:gd name="T5" fmla="*/ 6 h 12"/>
                <a:gd name="T6" fmla="*/ 6 w 60"/>
                <a:gd name="T7" fmla="*/ 0 h 12"/>
                <a:gd name="T8" fmla="*/ 54 w 60"/>
                <a:gd name="T9" fmla="*/ 0 h 12"/>
                <a:gd name="T10" fmla="*/ 60 w 60"/>
                <a:gd name="T11" fmla="*/ 6 h 12"/>
                <a:gd name="T12" fmla="*/ 54 w 60"/>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60" h="12">
                  <a:moveTo>
                    <a:pt x="54" y="12"/>
                  </a:moveTo>
                  <a:cubicBezTo>
                    <a:pt x="6" y="12"/>
                    <a:pt x="6" y="12"/>
                    <a:pt x="6" y="12"/>
                  </a:cubicBezTo>
                  <a:cubicBezTo>
                    <a:pt x="3" y="12"/>
                    <a:pt x="0" y="10"/>
                    <a:pt x="0" y="6"/>
                  </a:cubicBezTo>
                  <a:cubicBezTo>
                    <a:pt x="0" y="3"/>
                    <a:pt x="3" y="0"/>
                    <a:pt x="6" y="0"/>
                  </a:cubicBezTo>
                  <a:cubicBezTo>
                    <a:pt x="54" y="0"/>
                    <a:pt x="54" y="0"/>
                    <a:pt x="54" y="0"/>
                  </a:cubicBezTo>
                  <a:cubicBezTo>
                    <a:pt x="58" y="0"/>
                    <a:pt x="60" y="3"/>
                    <a:pt x="60" y="6"/>
                  </a:cubicBezTo>
                  <a:cubicBezTo>
                    <a:pt x="60" y="10"/>
                    <a:pt x="58" y="12"/>
                    <a:pt x="5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32" name="Freeform 95">
              <a:extLst>
                <a:ext uri="{FF2B5EF4-FFF2-40B4-BE49-F238E27FC236}">
                  <a16:creationId xmlns:a16="http://schemas.microsoft.com/office/drawing/2014/main" id="{1FB845C3-0708-4511-BF59-1002ADB843CB}"/>
                </a:ext>
              </a:extLst>
            </p:cNvPr>
            <p:cNvSpPr>
              <a:spLocks/>
            </p:cNvSpPr>
            <p:nvPr/>
          </p:nvSpPr>
          <p:spPr bwMode="auto">
            <a:xfrm>
              <a:off x="6593" y="582"/>
              <a:ext cx="90" cy="62"/>
            </a:xfrm>
            <a:custGeom>
              <a:avLst/>
              <a:gdLst>
                <a:gd name="T0" fmla="*/ 24 w 61"/>
                <a:gd name="T1" fmla="*/ 42 h 42"/>
                <a:gd name="T2" fmla="*/ 20 w 61"/>
                <a:gd name="T3" fmla="*/ 41 h 42"/>
                <a:gd name="T4" fmla="*/ 2 w 61"/>
                <a:gd name="T5" fmla="*/ 23 h 42"/>
                <a:gd name="T6" fmla="*/ 2 w 61"/>
                <a:gd name="T7" fmla="*/ 14 h 42"/>
                <a:gd name="T8" fmla="*/ 11 w 61"/>
                <a:gd name="T9" fmla="*/ 14 h 42"/>
                <a:gd name="T10" fmla="*/ 24 w 61"/>
                <a:gd name="T11" fmla="*/ 28 h 42"/>
                <a:gd name="T12" fmla="*/ 50 w 61"/>
                <a:gd name="T13" fmla="*/ 2 h 42"/>
                <a:gd name="T14" fmla="*/ 59 w 61"/>
                <a:gd name="T15" fmla="*/ 2 h 42"/>
                <a:gd name="T16" fmla="*/ 59 w 61"/>
                <a:gd name="T17" fmla="*/ 11 h 42"/>
                <a:gd name="T18" fmla="*/ 29 w 61"/>
                <a:gd name="T19" fmla="*/ 41 h 42"/>
                <a:gd name="T20" fmla="*/ 24 w 61"/>
                <a:gd name="T21"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1" h="42">
                  <a:moveTo>
                    <a:pt x="24" y="42"/>
                  </a:moveTo>
                  <a:cubicBezTo>
                    <a:pt x="23" y="42"/>
                    <a:pt x="21" y="42"/>
                    <a:pt x="20" y="41"/>
                  </a:cubicBezTo>
                  <a:cubicBezTo>
                    <a:pt x="2" y="23"/>
                    <a:pt x="2" y="23"/>
                    <a:pt x="2" y="23"/>
                  </a:cubicBezTo>
                  <a:cubicBezTo>
                    <a:pt x="0" y="20"/>
                    <a:pt x="0" y="17"/>
                    <a:pt x="2" y="14"/>
                  </a:cubicBezTo>
                  <a:cubicBezTo>
                    <a:pt x="5" y="12"/>
                    <a:pt x="8" y="12"/>
                    <a:pt x="11" y="14"/>
                  </a:cubicBezTo>
                  <a:cubicBezTo>
                    <a:pt x="24" y="28"/>
                    <a:pt x="24" y="28"/>
                    <a:pt x="24" y="28"/>
                  </a:cubicBezTo>
                  <a:cubicBezTo>
                    <a:pt x="50" y="2"/>
                    <a:pt x="50" y="2"/>
                    <a:pt x="50" y="2"/>
                  </a:cubicBezTo>
                  <a:cubicBezTo>
                    <a:pt x="53" y="0"/>
                    <a:pt x="56" y="0"/>
                    <a:pt x="59" y="2"/>
                  </a:cubicBezTo>
                  <a:cubicBezTo>
                    <a:pt x="61" y="5"/>
                    <a:pt x="61" y="8"/>
                    <a:pt x="59" y="11"/>
                  </a:cubicBezTo>
                  <a:cubicBezTo>
                    <a:pt x="29" y="41"/>
                    <a:pt x="29" y="41"/>
                    <a:pt x="29" y="41"/>
                  </a:cubicBezTo>
                  <a:cubicBezTo>
                    <a:pt x="28" y="42"/>
                    <a:pt x="26" y="42"/>
                    <a:pt x="24"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33" name="Freeform 96">
              <a:extLst>
                <a:ext uri="{FF2B5EF4-FFF2-40B4-BE49-F238E27FC236}">
                  <a16:creationId xmlns:a16="http://schemas.microsoft.com/office/drawing/2014/main" id="{D141BF3A-2593-44C0-A5FD-622F561C47DB}"/>
                </a:ext>
              </a:extLst>
            </p:cNvPr>
            <p:cNvSpPr>
              <a:spLocks/>
            </p:cNvSpPr>
            <p:nvPr/>
          </p:nvSpPr>
          <p:spPr bwMode="auto">
            <a:xfrm>
              <a:off x="6593" y="653"/>
              <a:ext cx="90" cy="64"/>
            </a:xfrm>
            <a:custGeom>
              <a:avLst/>
              <a:gdLst>
                <a:gd name="T0" fmla="*/ 24 w 61"/>
                <a:gd name="T1" fmla="*/ 43 h 43"/>
                <a:gd name="T2" fmla="*/ 20 w 61"/>
                <a:gd name="T3" fmla="*/ 41 h 43"/>
                <a:gd name="T4" fmla="*/ 2 w 61"/>
                <a:gd name="T5" fmla="*/ 23 h 43"/>
                <a:gd name="T6" fmla="*/ 2 w 61"/>
                <a:gd name="T7" fmla="*/ 14 h 43"/>
                <a:gd name="T8" fmla="*/ 11 w 61"/>
                <a:gd name="T9" fmla="*/ 14 h 43"/>
                <a:gd name="T10" fmla="*/ 24 w 61"/>
                <a:gd name="T11" fmla="*/ 28 h 43"/>
                <a:gd name="T12" fmla="*/ 50 w 61"/>
                <a:gd name="T13" fmla="*/ 2 h 43"/>
                <a:gd name="T14" fmla="*/ 59 w 61"/>
                <a:gd name="T15" fmla="*/ 2 h 43"/>
                <a:gd name="T16" fmla="*/ 59 w 61"/>
                <a:gd name="T17" fmla="*/ 11 h 43"/>
                <a:gd name="T18" fmla="*/ 29 w 61"/>
                <a:gd name="T19" fmla="*/ 41 h 43"/>
                <a:gd name="T20" fmla="*/ 24 w 61"/>
                <a:gd name="T21"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1" h="43">
                  <a:moveTo>
                    <a:pt x="24" y="43"/>
                  </a:moveTo>
                  <a:cubicBezTo>
                    <a:pt x="23" y="43"/>
                    <a:pt x="21" y="42"/>
                    <a:pt x="20" y="41"/>
                  </a:cubicBezTo>
                  <a:cubicBezTo>
                    <a:pt x="2" y="23"/>
                    <a:pt x="2" y="23"/>
                    <a:pt x="2" y="23"/>
                  </a:cubicBezTo>
                  <a:cubicBezTo>
                    <a:pt x="0" y="21"/>
                    <a:pt x="0" y="17"/>
                    <a:pt x="2" y="14"/>
                  </a:cubicBezTo>
                  <a:cubicBezTo>
                    <a:pt x="5" y="12"/>
                    <a:pt x="8" y="12"/>
                    <a:pt x="11" y="14"/>
                  </a:cubicBezTo>
                  <a:cubicBezTo>
                    <a:pt x="24" y="28"/>
                    <a:pt x="24" y="28"/>
                    <a:pt x="24" y="28"/>
                  </a:cubicBezTo>
                  <a:cubicBezTo>
                    <a:pt x="50" y="2"/>
                    <a:pt x="50" y="2"/>
                    <a:pt x="50" y="2"/>
                  </a:cubicBezTo>
                  <a:cubicBezTo>
                    <a:pt x="53" y="0"/>
                    <a:pt x="56" y="0"/>
                    <a:pt x="59" y="2"/>
                  </a:cubicBezTo>
                  <a:cubicBezTo>
                    <a:pt x="61" y="5"/>
                    <a:pt x="61" y="9"/>
                    <a:pt x="59" y="11"/>
                  </a:cubicBezTo>
                  <a:cubicBezTo>
                    <a:pt x="29" y="41"/>
                    <a:pt x="29" y="41"/>
                    <a:pt x="29" y="41"/>
                  </a:cubicBezTo>
                  <a:cubicBezTo>
                    <a:pt x="28" y="42"/>
                    <a:pt x="26" y="43"/>
                    <a:pt x="24"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34" name="Freeform 97">
              <a:extLst>
                <a:ext uri="{FF2B5EF4-FFF2-40B4-BE49-F238E27FC236}">
                  <a16:creationId xmlns:a16="http://schemas.microsoft.com/office/drawing/2014/main" id="{6BA3059B-6C75-4A28-A19F-FE59EE77325F}"/>
                </a:ext>
              </a:extLst>
            </p:cNvPr>
            <p:cNvSpPr>
              <a:spLocks/>
            </p:cNvSpPr>
            <p:nvPr/>
          </p:nvSpPr>
          <p:spPr bwMode="auto">
            <a:xfrm>
              <a:off x="6539" y="440"/>
              <a:ext cx="302" cy="391"/>
            </a:xfrm>
            <a:custGeom>
              <a:avLst/>
              <a:gdLst>
                <a:gd name="T0" fmla="*/ 108 w 204"/>
                <a:gd name="T1" fmla="*/ 264 h 264"/>
                <a:gd name="T2" fmla="*/ 6 w 204"/>
                <a:gd name="T3" fmla="*/ 264 h 264"/>
                <a:gd name="T4" fmla="*/ 0 w 204"/>
                <a:gd name="T5" fmla="*/ 258 h 264"/>
                <a:gd name="T6" fmla="*/ 0 w 204"/>
                <a:gd name="T7" fmla="*/ 6 h 264"/>
                <a:gd name="T8" fmla="*/ 6 w 204"/>
                <a:gd name="T9" fmla="*/ 0 h 264"/>
                <a:gd name="T10" fmla="*/ 138 w 204"/>
                <a:gd name="T11" fmla="*/ 0 h 264"/>
                <a:gd name="T12" fmla="*/ 143 w 204"/>
                <a:gd name="T13" fmla="*/ 2 h 264"/>
                <a:gd name="T14" fmla="*/ 203 w 204"/>
                <a:gd name="T15" fmla="*/ 62 h 264"/>
                <a:gd name="T16" fmla="*/ 204 w 204"/>
                <a:gd name="T17" fmla="*/ 66 h 264"/>
                <a:gd name="T18" fmla="*/ 204 w 204"/>
                <a:gd name="T19" fmla="*/ 156 h 264"/>
                <a:gd name="T20" fmla="*/ 192 w 204"/>
                <a:gd name="T21" fmla="*/ 156 h 264"/>
                <a:gd name="T22" fmla="*/ 192 w 204"/>
                <a:gd name="T23" fmla="*/ 69 h 264"/>
                <a:gd name="T24" fmla="*/ 136 w 204"/>
                <a:gd name="T25" fmla="*/ 12 h 264"/>
                <a:gd name="T26" fmla="*/ 12 w 204"/>
                <a:gd name="T27" fmla="*/ 12 h 264"/>
                <a:gd name="T28" fmla="*/ 12 w 204"/>
                <a:gd name="T29" fmla="*/ 252 h 264"/>
                <a:gd name="T30" fmla="*/ 108 w 204"/>
                <a:gd name="T31" fmla="*/ 252 h 264"/>
                <a:gd name="T32" fmla="*/ 108 w 204"/>
                <a:gd name="T33" fmla="*/ 264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4" h="264">
                  <a:moveTo>
                    <a:pt x="108" y="264"/>
                  </a:moveTo>
                  <a:cubicBezTo>
                    <a:pt x="6" y="264"/>
                    <a:pt x="6" y="264"/>
                    <a:pt x="6" y="264"/>
                  </a:cubicBezTo>
                  <a:cubicBezTo>
                    <a:pt x="3" y="264"/>
                    <a:pt x="0" y="262"/>
                    <a:pt x="0" y="258"/>
                  </a:cubicBezTo>
                  <a:cubicBezTo>
                    <a:pt x="0" y="6"/>
                    <a:pt x="0" y="6"/>
                    <a:pt x="0" y="6"/>
                  </a:cubicBezTo>
                  <a:cubicBezTo>
                    <a:pt x="0" y="3"/>
                    <a:pt x="3" y="0"/>
                    <a:pt x="6" y="0"/>
                  </a:cubicBezTo>
                  <a:cubicBezTo>
                    <a:pt x="138" y="0"/>
                    <a:pt x="138" y="0"/>
                    <a:pt x="138" y="0"/>
                  </a:cubicBezTo>
                  <a:cubicBezTo>
                    <a:pt x="140" y="0"/>
                    <a:pt x="142" y="1"/>
                    <a:pt x="143" y="2"/>
                  </a:cubicBezTo>
                  <a:cubicBezTo>
                    <a:pt x="203" y="62"/>
                    <a:pt x="203" y="62"/>
                    <a:pt x="203" y="62"/>
                  </a:cubicBezTo>
                  <a:cubicBezTo>
                    <a:pt x="204" y="63"/>
                    <a:pt x="204" y="65"/>
                    <a:pt x="204" y="66"/>
                  </a:cubicBezTo>
                  <a:cubicBezTo>
                    <a:pt x="204" y="156"/>
                    <a:pt x="204" y="156"/>
                    <a:pt x="204" y="156"/>
                  </a:cubicBezTo>
                  <a:cubicBezTo>
                    <a:pt x="192" y="156"/>
                    <a:pt x="192" y="156"/>
                    <a:pt x="192" y="156"/>
                  </a:cubicBezTo>
                  <a:cubicBezTo>
                    <a:pt x="192" y="69"/>
                    <a:pt x="192" y="69"/>
                    <a:pt x="192" y="69"/>
                  </a:cubicBezTo>
                  <a:cubicBezTo>
                    <a:pt x="136" y="12"/>
                    <a:pt x="136" y="12"/>
                    <a:pt x="136" y="12"/>
                  </a:cubicBezTo>
                  <a:cubicBezTo>
                    <a:pt x="12" y="12"/>
                    <a:pt x="12" y="12"/>
                    <a:pt x="12" y="12"/>
                  </a:cubicBezTo>
                  <a:cubicBezTo>
                    <a:pt x="12" y="252"/>
                    <a:pt x="12" y="252"/>
                    <a:pt x="12" y="252"/>
                  </a:cubicBezTo>
                  <a:cubicBezTo>
                    <a:pt x="108" y="252"/>
                    <a:pt x="108" y="252"/>
                    <a:pt x="108" y="252"/>
                  </a:cubicBezTo>
                  <a:lnTo>
                    <a:pt x="108" y="2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35" name="Freeform 98">
              <a:extLst>
                <a:ext uri="{FF2B5EF4-FFF2-40B4-BE49-F238E27FC236}">
                  <a16:creationId xmlns:a16="http://schemas.microsoft.com/office/drawing/2014/main" id="{477B2B5D-92C5-4214-AB5E-0E1D0CA4D207}"/>
                </a:ext>
              </a:extLst>
            </p:cNvPr>
            <p:cNvSpPr>
              <a:spLocks/>
            </p:cNvSpPr>
            <p:nvPr/>
          </p:nvSpPr>
          <p:spPr bwMode="auto">
            <a:xfrm>
              <a:off x="6734" y="440"/>
              <a:ext cx="107" cy="107"/>
            </a:xfrm>
            <a:custGeom>
              <a:avLst/>
              <a:gdLst>
                <a:gd name="T0" fmla="*/ 66 w 72"/>
                <a:gd name="T1" fmla="*/ 72 h 72"/>
                <a:gd name="T2" fmla="*/ 6 w 72"/>
                <a:gd name="T3" fmla="*/ 72 h 72"/>
                <a:gd name="T4" fmla="*/ 0 w 72"/>
                <a:gd name="T5" fmla="*/ 66 h 72"/>
                <a:gd name="T6" fmla="*/ 0 w 72"/>
                <a:gd name="T7" fmla="*/ 6 h 72"/>
                <a:gd name="T8" fmla="*/ 6 w 72"/>
                <a:gd name="T9" fmla="*/ 0 h 72"/>
                <a:gd name="T10" fmla="*/ 12 w 72"/>
                <a:gd name="T11" fmla="*/ 6 h 72"/>
                <a:gd name="T12" fmla="*/ 12 w 72"/>
                <a:gd name="T13" fmla="*/ 60 h 72"/>
                <a:gd name="T14" fmla="*/ 66 w 72"/>
                <a:gd name="T15" fmla="*/ 60 h 72"/>
                <a:gd name="T16" fmla="*/ 72 w 72"/>
                <a:gd name="T17" fmla="*/ 66 h 72"/>
                <a:gd name="T18" fmla="*/ 66 w 72"/>
                <a:gd name="T19"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72">
                  <a:moveTo>
                    <a:pt x="66" y="72"/>
                  </a:moveTo>
                  <a:cubicBezTo>
                    <a:pt x="6" y="72"/>
                    <a:pt x="6" y="72"/>
                    <a:pt x="6" y="72"/>
                  </a:cubicBezTo>
                  <a:cubicBezTo>
                    <a:pt x="3" y="72"/>
                    <a:pt x="0" y="70"/>
                    <a:pt x="0" y="66"/>
                  </a:cubicBezTo>
                  <a:cubicBezTo>
                    <a:pt x="0" y="6"/>
                    <a:pt x="0" y="6"/>
                    <a:pt x="0" y="6"/>
                  </a:cubicBezTo>
                  <a:cubicBezTo>
                    <a:pt x="0" y="3"/>
                    <a:pt x="3" y="0"/>
                    <a:pt x="6" y="0"/>
                  </a:cubicBezTo>
                  <a:cubicBezTo>
                    <a:pt x="10" y="0"/>
                    <a:pt x="12" y="3"/>
                    <a:pt x="12" y="6"/>
                  </a:cubicBezTo>
                  <a:cubicBezTo>
                    <a:pt x="12" y="60"/>
                    <a:pt x="12" y="60"/>
                    <a:pt x="12" y="60"/>
                  </a:cubicBezTo>
                  <a:cubicBezTo>
                    <a:pt x="66" y="60"/>
                    <a:pt x="66" y="60"/>
                    <a:pt x="66" y="60"/>
                  </a:cubicBezTo>
                  <a:cubicBezTo>
                    <a:pt x="70" y="60"/>
                    <a:pt x="72" y="63"/>
                    <a:pt x="72" y="66"/>
                  </a:cubicBezTo>
                  <a:cubicBezTo>
                    <a:pt x="72" y="70"/>
                    <a:pt x="70" y="72"/>
                    <a:pt x="66"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grpSp>
      <p:pic>
        <p:nvPicPr>
          <p:cNvPr id="9218" name="Picture 2">
            <a:extLst>
              <a:ext uri="{FF2B5EF4-FFF2-40B4-BE49-F238E27FC236}">
                <a16:creationId xmlns:a16="http://schemas.microsoft.com/office/drawing/2014/main" id="{0EE020F4-39F0-4535-A9BF-B8494EB515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34466" y="599178"/>
            <a:ext cx="7500334" cy="3820483"/>
          </a:xfrm>
          <a:prstGeom prst="rect">
            <a:avLst/>
          </a:prstGeom>
          <a:noFill/>
          <a:extLst>
            <a:ext uri="{909E8E84-426E-40DD-AFC4-6F175D3DCCD1}">
              <a14:hiddenFill xmlns:a14="http://schemas.microsoft.com/office/drawing/2010/main">
                <a:solidFill>
                  <a:srgbClr val="FFFFFF"/>
                </a:solidFill>
              </a14:hiddenFill>
            </a:ext>
          </a:extLst>
        </p:spPr>
      </p:pic>
      <p:sp>
        <p:nvSpPr>
          <p:cNvPr id="15" name="Text Placeholder 3">
            <a:extLst>
              <a:ext uri="{FF2B5EF4-FFF2-40B4-BE49-F238E27FC236}">
                <a16:creationId xmlns:a16="http://schemas.microsoft.com/office/drawing/2014/main" id="{B161B4F0-5FF2-4F48-B2E4-4C2C11097123}"/>
              </a:ext>
            </a:extLst>
          </p:cNvPr>
          <p:cNvSpPr txBox="1">
            <a:spLocks/>
          </p:cNvSpPr>
          <p:nvPr/>
        </p:nvSpPr>
        <p:spPr>
          <a:xfrm>
            <a:off x="4248313" y="4438650"/>
            <a:ext cx="5194769" cy="557784"/>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20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8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6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9pPr>
          </a:lstStyle>
          <a:p>
            <a:r>
              <a:rPr lang="en-US" b="1" dirty="0">
                <a:solidFill>
                  <a:schemeClr val="accent1"/>
                </a:solidFill>
              </a:rPr>
              <a:t>DESCRIPTION | KEY FEATURES</a:t>
            </a:r>
          </a:p>
        </p:txBody>
      </p:sp>
      <p:sp>
        <p:nvSpPr>
          <p:cNvPr id="18" name="Content Placeholder 4">
            <a:extLst>
              <a:ext uri="{FF2B5EF4-FFF2-40B4-BE49-F238E27FC236}">
                <a16:creationId xmlns:a16="http://schemas.microsoft.com/office/drawing/2014/main" id="{50C8EEE6-09F1-49B6-AD21-49C916AFF55F}"/>
              </a:ext>
            </a:extLst>
          </p:cNvPr>
          <p:cNvSpPr txBox="1">
            <a:spLocks/>
          </p:cNvSpPr>
          <p:nvPr/>
        </p:nvSpPr>
        <p:spPr>
          <a:xfrm>
            <a:off x="4248316" y="4913786"/>
            <a:ext cx="7450894" cy="1782289"/>
          </a:xfrm>
          <a:prstGeom prst="rect">
            <a:avLst/>
          </a:prstGeom>
        </p:spPr>
        <p:txBody>
          <a:bodyPr/>
          <a:lstStyle>
            <a:lvl1pPr marL="306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8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6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US" sz="1600" dirty="0">
                <a:solidFill>
                  <a:schemeClr val="tx2"/>
                </a:solidFill>
              </a:rPr>
              <a:t>Supplier Page allows you to Add, Edit and Delete User.</a:t>
            </a:r>
          </a:p>
          <a:p>
            <a:r>
              <a:rPr lang="en-US" sz="1600" dirty="0">
                <a:solidFill>
                  <a:schemeClr val="tx2"/>
                </a:solidFill>
              </a:rPr>
              <a:t>Allows to Print and Download Suppliers List.</a:t>
            </a:r>
          </a:p>
          <a:p>
            <a:r>
              <a:rPr lang="en-US" sz="1600" dirty="0">
                <a:solidFill>
                  <a:schemeClr val="tx2"/>
                </a:solidFill>
              </a:rPr>
              <a:t>Included breadcrumb for navigation.</a:t>
            </a:r>
          </a:p>
          <a:p>
            <a:pPr marL="0" indent="0">
              <a:buNone/>
            </a:pPr>
            <a:endParaRPr lang="en-US" sz="1600" dirty="0">
              <a:solidFill>
                <a:schemeClr val="tx2"/>
              </a:solidFill>
            </a:endParaRPr>
          </a:p>
          <a:p>
            <a:endParaRPr lang="en-US" dirty="0">
              <a:solidFill>
                <a:schemeClr val="tx2"/>
              </a:solidFill>
            </a:endParaRPr>
          </a:p>
        </p:txBody>
      </p:sp>
    </p:spTree>
    <p:extLst>
      <p:ext uri="{BB962C8B-B14F-4D97-AF65-F5344CB8AC3E}">
        <p14:creationId xmlns:p14="http://schemas.microsoft.com/office/powerpoint/2010/main" val="6356341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3100" dirty="0"/>
              <a:t>[ </a:t>
            </a:r>
            <a:r>
              <a:rPr lang="en-US" sz="3100" dirty="0">
                <a:solidFill>
                  <a:srgbClr val="FF0000"/>
                </a:solidFill>
              </a:rPr>
              <a:t>product</a:t>
            </a:r>
            <a:r>
              <a:rPr lang="en-US" sz="3100" dirty="0"/>
              <a:t>]</a:t>
            </a:r>
            <a:br>
              <a:rPr lang="en-US" dirty="0"/>
            </a:br>
            <a:endParaRPr lang="en-US" dirty="0"/>
          </a:p>
        </p:txBody>
      </p:sp>
      <p:sp>
        <p:nvSpPr>
          <p:cNvPr id="14" name="Title 3">
            <a:extLst>
              <a:ext uri="{FF2B5EF4-FFF2-40B4-BE49-F238E27FC236}">
                <a16:creationId xmlns:a16="http://schemas.microsoft.com/office/drawing/2014/main" id="{36FC704E-2D41-4345-B7B7-93381F4F7C4D}"/>
              </a:ext>
            </a:extLst>
          </p:cNvPr>
          <p:cNvSpPr txBox="1">
            <a:spLocks/>
          </p:cNvSpPr>
          <p:nvPr/>
        </p:nvSpPr>
        <p:spPr>
          <a:xfrm>
            <a:off x="767857" y="3103525"/>
            <a:ext cx="3031852" cy="1722419"/>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400" b="0" kern="1200" cap="all">
                <a:solidFill>
                  <a:srgbClr val="FFFFFF"/>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100" dirty="0"/>
              <a:t>[ </a:t>
            </a:r>
            <a:r>
              <a:rPr lang="en-US" sz="3100" dirty="0">
                <a:solidFill>
                  <a:srgbClr val="FF0000"/>
                </a:solidFill>
              </a:rPr>
              <a:t>inventory</a:t>
            </a:r>
            <a:r>
              <a:rPr lang="en-US" sz="3100" dirty="0"/>
              <a:t>]</a:t>
            </a:r>
            <a:br>
              <a:rPr lang="en-US" dirty="0"/>
            </a:br>
            <a:endParaRPr lang="en-US" dirty="0"/>
          </a:p>
        </p:txBody>
      </p:sp>
      <p:sp>
        <p:nvSpPr>
          <p:cNvPr id="15" name="Rectangle: Rounded Corners 14">
            <a:extLst>
              <a:ext uri="{FF2B5EF4-FFF2-40B4-BE49-F238E27FC236}">
                <a16:creationId xmlns:a16="http://schemas.microsoft.com/office/drawing/2014/main" id="{10F9F468-B33F-4672-B4BF-96CEEFD13930}"/>
              </a:ext>
            </a:extLst>
          </p:cNvPr>
          <p:cNvSpPr/>
          <p:nvPr/>
        </p:nvSpPr>
        <p:spPr>
          <a:xfrm>
            <a:off x="901285" y="2402190"/>
            <a:ext cx="594064" cy="556696"/>
          </a:xfrm>
          <a:prstGeom prst="roundRect">
            <a:avLst>
              <a:gd name="adj" fmla="val 10000"/>
            </a:avLst>
          </a:prstGeom>
          <a:blipFill dpi="0" rotWithShape="1">
            <a:blip r:embed="rId3"/>
            <a:srcRect/>
            <a:stretch>
              <a:fillRect l="2736" t="2737" r="2847" b="2847"/>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pic>
        <p:nvPicPr>
          <p:cNvPr id="7172" name="Picture 4">
            <a:extLst>
              <a:ext uri="{FF2B5EF4-FFF2-40B4-BE49-F238E27FC236}">
                <a16:creationId xmlns:a16="http://schemas.microsoft.com/office/drawing/2014/main" id="{8F3BD7AF-C2E1-49E3-8664-95186CAE6A6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39531" y="602795"/>
            <a:ext cx="7511724" cy="3864430"/>
          </a:xfrm>
          <a:prstGeom prst="rect">
            <a:avLst/>
          </a:prstGeom>
          <a:noFill/>
          <a:extLst>
            <a:ext uri="{909E8E84-426E-40DD-AFC4-6F175D3DCCD1}">
              <a14:hiddenFill xmlns:a14="http://schemas.microsoft.com/office/drawing/2010/main">
                <a:solidFill>
                  <a:srgbClr val="FFFFFF"/>
                </a:solidFill>
              </a14:hiddenFill>
            </a:ext>
          </a:extLst>
        </p:spPr>
      </p:pic>
      <p:sp>
        <p:nvSpPr>
          <p:cNvPr id="28" name="Text Placeholder 3">
            <a:extLst>
              <a:ext uri="{FF2B5EF4-FFF2-40B4-BE49-F238E27FC236}">
                <a16:creationId xmlns:a16="http://schemas.microsoft.com/office/drawing/2014/main" id="{CCB17441-C2C3-413A-9FE8-507D4F47469B}"/>
              </a:ext>
            </a:extLst>
          </p:cNvPr>
          <p:cNvSpPr txBox="1">
            <a:spLocks/>
          </p:cNvSpPr>
          <p:nvPr/>
        </p:nvSpPr>
        <p:spPr>
          <a:xfrm>
            <a:off x="4248313" y="4438650"/>
            <a:ext cx="5194769" cy="557784"/>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20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8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6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9pPr>
          </a:lstStyle>
          <a:p>
            <a:r>
              <a:rPr lang="en-US" b="1" dirty="0">
                <a:solidFill>
                  <a:schemeClr val="accent1"/>
                </a:solidFill>
              </a:rPr>
              <a:t>DESCRIPTION | KEY FEATURES</a:t>
            </a:r>
          </a:p>
        </p:txBody>
      </p:sp>
      <p:sp>
        <p:nvSpPr>
          <p:cNvPr id="29" name="Content Placeholder 4">
            <a:extLst>
              <a:ext uri="{FF2B5EF4-FFF2-40B4-BE49-F238E27FC236}">
                <a16:creationId xmlns:a16="http://schemas.microsoft.com/office/drawing/2014/main" id="{1EF285AB-6786-44D1-BE03-BADA6A15D45C}"/>
              </a:ext>
            </a:extLst>
          </p:cNvPr>
          <p:cNvSpPr txBox="1">
            <a:spLocks/>
          </p:cNvSpPr>
          <p:nvPr/>
        </p:nvSpPr>
        <p:spPr>
          <a:xfrm>
            <a:off x="4248316" y="4913786"/>
            <a:ext cx="7450894" cy="1782289"/>
          </a:xfrm>
          <a:prstGeom prst="rect">
            <a:avLst/>
          </a:prstGeom>
        </p:spPr>
        <p:txBody>
          <a:bodyPr/>
          <a:lstStyle>
            <a:lvl1pPr marL="306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8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6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US" sz="1600" dirty="0">
                <a:solidFill>
                  <a:schemeClr val="tx2"/>
                </a:solidFill>
              </a:rPr>
              <a:t>Create Product is used to add new products.</a:t>
            </a:r>
          </a:p>
          <a:p>
            <a:r>
              <a:rPr lang="en-US" sz="1600" dirty="0">
                <a:solidFill>
                  <a:schemeClr val="tx2"/>
                </a:solidFill>
              </a:rPr>
              <a:t>Allows you to upload product photo for ease of reference.</a:t>
            </a:r>
          </a:p>
          <a:p>
            <a:endParaRPr lang="en-US" dirty="0">
              <a:solidFill>
                <a:schemeClr val="tx2"/>
              </a:solidFill>
            </a:endParaRPr>
          </a:p>
        </p:txBody>
      </p:sp>
    </p:spTree>
    <p:extLst>
      <p:ext uri="{BB962C8B-B14F-4D97-AF65-F5344CB8AC3E}">
        <p14:creationId xmlns:p14="http://schemas.microsoft.com/office/powerpoint/2010/main" val="5932815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3100" dirty="0"/>
              <a:t>[ </a:t>
            </a:r>
            <a:r>
              <a:rPr lang="en-US" sz="3100" dirty="0">
                <a:solidFill>
                  <a:srgbClr val="FF0000"/>
                </a:solidFill>
              </a:rPr>
              <a:t>product</a:t>
            </a:r>
            <a:r>
              <a:rPr lang="en-US" sz="3100" dirty="0"/>
              <a:t>]</a:t>
            </a:r>
            <a:br>
              <a:rPr lang="en-US" dirty="0"/>
            </a:br>
            <a:endParaRPr lang="en-US" dirty="0"/>
          </a:p>
        </p:txBody>
      </p:sp>
      <p:sp>
        <p:nvSpPr>
          <p:cNvPr id="14" name="Title 3">
            <a:extLst>
              <a:ext uri="{FF2B5EF4-FFF2-40B4-BE49-F238E27FC236}">
                <a16:creationId xmlns:a16="http://schemas.microsoft.com/office/drawing/2014/main" id="{36FC704E-2D41-4345-B7B7-93381F4F7C4D}"/>
              </a:ext>
            </a:extLst>
          </p:cNvPr>
          <p:cNvSpPr txBox="1">
            <a:spLocks/>
          </p:cNvSpPr>
          <p:nvPr/>
        </p:nvSpPr>
        <p:spPr>
          <a:xfrm>
            <a:off x="767857" y="3103525"/>
            <a:ext cx="3031852" cy="1722419"/>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400" b="0" kern="1200" cap="all">
                <a:solidFill>
                  <a:srgbClr val="FFFFFF"/>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100" dirty="0"/>
              <a:t>[ </a:t>
            </a:r>
            <a:r>
              <a:rPr lang="en-US" sz="3100" dirty="0">
                <a:solidFill>
                  <a:srgbClr val="FF0000"/>
                </a:solidFill>
              </a:rPr>
              <a:t>inventory</a:t>
            </a:r>
            <a:r>
              <a:rPr lang="en-US" sz="3100" dirty="0"/>
              <a:t>]</a:t>
            </a:r>
            <a:br>
              <a:rPr lang="en-US" dirty="0"/>
            </a:br>
            <a:endParaRPr lang="en-US" dirty="0"/>
          </a:p>
        </p:txBody>
      </p:sp>
      <p:sp>
        <p:nvSpPr>
          <p:cNvPr id="15" name="Rectangle: Rounded Corners 14">
            <a:extLst>
              <a:ext uri="{FF2B5EF4-FFF2-40B4-BE49-F238E27FC236}">
                <a16:creationId xmlns:a16="http://schemas.microsoft.com/office/drawing/2014/main" id="{10F9F468-B33F-4672-B4BF-96CEEFD13930}"/>
              </a:ext>
            </a:extLst>
          </p:cNvPr>
          <p:cNvSpPr/>
          <p:nvPr/>
        </p:nvSpPr>
        <p:spPr>
          <a:xfrm>
            <a:off x="901285" y="2402190"/>
            <a:ext cx="594064" cy="556696"/>
          </a:xfrm>
          <a:prstGeom prst="roundRect">
            <a:avLst>
              <a:gd name="adj" fmla="val 10000"/>
            </a:avLst>
          </a:prstGeom>
          <a:blipFill dpi="0" rotWithShape="1">
            <a:blip r:embed="rId3"/>
            <a:srcRect/>
            <a:stretch>
              <a:fillRect l="2736" t="2737" r="2847" b="2847"/>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pic>
        <p:nvPicPr>
          <p:cNvPr id="8194" name="Picture 2">
            <a:extLst>
              <a:ext uri="{FF2B5EF4-FFF2-40B4-BE49-F238E27FC236}">
                <a16:creationId xmlns:a16="http://schemas.microsoft.com/office/drawing/2014/main" id="{8D02FD07-2612-415F-8443-8C5F66A6190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40007" y="599852"/>
            <a:ext cx="7494793" cy="3798143"/>
          </a:xfrm>
          <a:prstGeom prst="rect">
            <a:avLst/>
          </a:prstGeom>
          <a:noFill/>
          <a:extLst>
            <a:ext uri="{909E8E84-426E-40DD-AFC4-6F175D3DCCD1}">
              <a14:hiddenFill xmlns:a14="http://schemas.microsoft.com/office/drawing/2010/main">
                <a:solidFill>
                  <a:srgbClr val="FFFFFF"/>
                </a:solidFill>
              </a14:hiddenFill>
            </a:ext>
          </a:extLst>
        </p:spPr>
      </p:pic>
      <p:sp>
        <p:nvSpPr>
          <p:cNvPr id="7" name="Text Placeholder 3">
            <a:extLst>
              <a:ext uri="{FF2B5EF4-FFF2-40B4-BE49-F238E27FC236}">
                <a16:creationId xmlns:a16="http://schemas.microsoft.com/office/drawing/2014/main" id="{EF172248-FDA1-4CE4-86EE-E57FC888B8F6}"/>
              </a:ext>
            </a:extLst>
          </p:cNvPr>
          <p:cNvSpPr txBox="1">
            <a:spLocks/>
          </p:cNvSpPr>
          <p:nvPr/>
        </p:nvSpPr>
        <p:spPr>
          <a:xfrm>
            <a:off x="4248313" y="4438650"/>
            <a:ext cx="5194769" cy="557784"/>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20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8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6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9pPr>
          </a:lstStyle>
          <a:p>
            <a:r>
              <a:rPr lang="en-US" b="1" dirty="0">
                <a:solidFill>
                  <a:schemeClr val="accent1"/>
                </a:solidFill>
              </a:rPr>
              <a:t>DESCRIPTION | KEY FEATURES</a:t>
            </a:r>
          </a:p>
        </p:txBody>
      </p:sp>
      <p:sp>
        <p:nvSpPr>
          <p:cNvPr id="8" name="Content Placeholder 4">
            <a:extLst>
              <a:ext uri="{FF2B5EF4-FFF2-40B4-BE49-F238E27FC236}">
                <a16:creationId xmlns:a16="http://schemas.microsoft.com/office/drawing/2014/main" id="{E587D1DA-7DD9-4EB1-AEE8-A31354A05C26}"/>
              </a:ext>
            </a:extLst>
          </p:cNvPr>
          <p:cNvSpPr txBox="1">
            <a:spLocks/>
          </p:cNvSpPr>
          <p:nvPr/>
        </p:nvSpPr>
        <p:spPr>
          <a:xfrm>
            <a:off x="4248316" y="4913786"/>
            <a:ext cx="7450894" cy="1782289"/>
          </a:xfrm>
          <a:prstGeom prst="rect">
            <a:avLst/>
          </a:prstGeom>
        </p:spPr>
        <p:txBody>
          <a:bodyPr/>
          <a:lstStyle>
            <a:lvl1pPr marL="306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8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6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US" sz="1600" dirty="0">
                <a:solidFill>
                  <a:schemeClr val="tx2"/>
                </a:solidFill>
              </a:rPr>
              <a:t>Upon creation of new product, you can see the details in this page.</a:t>
            </a:r>
          </a:p>
          <a:p>
            <a:r>
              <a:rPr lang="en-US" sz="1600" dirty="0">
                <a:solidFill>
                  <a:schemeClr val="tx2"/>
                </a:solidFill>
              </a:rPr>
              <a:t>Attached photo helps to easily identify products based on the inventory or stock.</a:t>
            </a:r>
          </a:p>
          <a:p>
            <a:r>
              <a:rPr lang="en-US" sz="1600" dirty="0">
                <a:solidFill>
                  <a:schemeClr val="tx2"/>
                </a:solidFill>
              </a:rPr>
              <a:t>Included breadcrumb for navigation.</a:t>
            </a:r>
          </a:p>
          <a:p>
            <a:pPr marL="0" indent="0">
              <a:buNone/>
            </a:pPr>
            <a:endParaRPr lang="en-US" sz="1600" dirty="0">
              <a:solidFill>
                <a:schemeClr val="tx2"/>
              </a:solidFill>
            </a:endParaRPr>
          </a:p>
          <a:p>
            <a:endParaRPr lang="en-US" dirty="0">
              <a:solidFill>
                <a:schemeClr val="tx2"/>
              </a:solidFill>
            </a:endParaRPr>
          </a:p>
        </p:txBody>
      </p:sp>
    </p:spTree>
    <p:extLst>
      <p:ext uri="{BB962C8B-B14F-4D97-AF65-F5344CB8AC3E}">
        <p14:creationId xmlns:p14="http://schemas.microsoft.com/office/powerpoint/2010/main" val="219571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3100" dirty="0"/>
              <a:t>[ </a:t>
            </a:r>
            <a:r>
              <a:rPr lang="en-US" sz="3100" dirty="0">
                <a:solidFill>
                  <a:srgbClr val="FF0000"/>
                </a:solidFill>
              </a:rPr>
              <a:t>product</a:t>
            </a:r>
            <a:r>
              <a:rPr lang="en-US" sz="3100" dirty="0"/>
              <a:t>]</a:t>
            </a:r>
            <a:br>
              <a:rPr lang="en-US" dirty="0"/>
            </a:br>
            <a:endParaRPr lang="en-US" dirty="0"/>
          </a:p>
        </p:txBody>
      </p:sp>
      <p:sp>
        <p:nvSpPr>
          <p:cNvPr id="14" name="Title 3">
            <a:extLst>
              <a:ext uri="{FF2B5EF4-FFF2-40B4-BE49-F238E27FC236}">
                <a16:creationId xmlns:a16="http://schemas.microsoft.com/office/drawing/2014/main" id="{36FC704E-2D41-4345-B7B7-93381F4F7C4D}"/>
              </a:ext>
            </a:extLst>
          </p:cNvPr>
          <p:cNvSpPr txBox="1">
            <a:spLocks/>
          </p:cNvSpPr>
          <p:nvPr/>
        </p:nvSpPr>
        <p:spPr>
          <a:xfrm>
            <a:off x="767857" y="3103525"/>
            <a:ext cx="3031852" cy="1722419"/>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400" b="0" kern="1200" cap="all">
                <a:solidFill>
                  <a:srgbClr val="FFFFFF"/>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100" dirty="0"/>
              <a:t>[ </a:t>
            </a:r>
            <a:r>
              <a:rPr lang="en-US" sz="3100" dirty="0">
                <a:solidFill>
                  <a:srgbClr val="FF0000"/>
                </a:solidFill>
              </a:rPr>
              <a:t>inventory</a:t>
            </a:r>
            <a:r>
              <a:rPr lang="en-US" sz="3100" dirty="0"/>
              <a:t>]</a:t>
            </a:r>
            <a:br>
              <a:rPr lang="en-US" dirty="0"/>
            </a:br>
            <a:endParaRPr lang="en-US" dirty="0"/>
          </a:p>
        </p:txBody>
      </p:sp>
      <p:sp>
        <p:nvSpPr>
          <p:cNvPr id="15" name="Rectangle: Rounded Corners 14">
            <a:extLst>
              <a:ext uri="{FF2B5EF4-FFF2-40B4-BE49-F238E27FC236}">
                <a16:creationId xmlns:a16="http://schemas.microsoft.com/office/drawing/2014/main" id="{10F9F468-B33F-4672-B4BF-96CEEFD13930}"/>
              </a:ext>
            </a:extLst>
          </p:cNvPr>
          <p:cNvSpPr/>
          <p:nvPr/>
        </p:nvSpPr>
        <p:spPr>
          <a:xfrm>
            <a:off x="901285" y="2402190"/>
            <a:ext cx="594064" cy="556696"/>
          </a:xfrm>
          <a:prstGeom prst="roundRect">
            <a:avLst>
              <a:gd name="adj" fmla="val 10000"/>
            </a:avLst>
          </a:prstGeom>
          <a:blipFill dpi="0" rotWithShape="1">
            <a:blip r:embed="rId3"/>
            <a:srcRect/>
            <a:stretch>
              <a:fillRect l="2736" t="2737" r="2847" b="2847"/>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pic>
        <p:nvPicPr>
          <p:cNvPr id="7170" name="Picture 2">
            <a:extLst>
              <a:ext uri="{FF2B5EF4-FFF2-40B4-BE49-F238E27FC236}">
                <a16:creationId xmlns:a16="http://schemas.microsoft.com/office/drawing/2014/main" id="{8AA0EA08-E636-4A9A-8414-A273B7960A2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37830" y="617499"/>
            <a:ext cx="7501646" cy="3821151"/>
          </a:xfrm>
          <a:prstGeom prst="rect">
            <a:avLst/>
          </a:prstGeom>
          <a:noFill/>
          <a:extLst>
            <a:ext uri="{909E8E84-426E-40DD-AFC4-6F175D3DCCD1}">
              <a14:hiddenFill xmlns:a14="http://schemas.microsoft.com/office/drawing/2010/main">
                <a:solidFill>
                  <a:srgbClr val="FFFFFF"/>
                </a:solidFill>
              </a14:hiddenFill>
            </a:ext>
          </a:extLst>
        </p:spPr>
      </p:pic>
      <p:sp>
        <p:nvSpPr>
          <p:cNvPr id="6" name="Text Placeholder 3">
            <a:extLst>
              <a:ext uri="{FF2B5EF4-FFF2-40B4-BE49-F238E27FC236}">
                <a16:creationId xmlns:a16="http://schemas.microsoft.com/office/drawing/2014/main" id="{F2F77C19-FEC4-4E09-96C3-94E6C2B3886F}"/>
              </a:ext>
            </a:extLst>
          </p:cNvPr>
          <p:cNvSpPr txBox="1">
            <a:spLocks/>
          </p:cNvSpPr>
          <p:nvPr/>
        </p:nvSpPr>
        <p:spPr>
          <a:xfrm>
            <a:off x="4248313" y="4438650"/>
            <a:ext cx="5194769" cy="557784"/>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20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8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6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9pPr>
          </a:lstStyle>
          <a:p>
            <a:r>
              <a:rPr lang="en-US" b="1" dirty="0">
                <a:solidFill>
                  <a:schemeClr val="accent1"/>
                </a:solidFill>
              </a:rPr>
              <a:t>DESCRIPTION | KEY FEATURES</a:t>
            </a:r>
          </a:p>
        </p:txBody>
      </p:sp>
      <p:sp>
        <p:nvSpPr>
          <p:cNvPr id="7" name="Content Placeholder 4">
            <a:extLst>
              <a:ext uri="{FF2B5EF4-FFF2-40B4-BE49-F238E27FC236}">
                <a16:creationId xmlns:a16="http://schemas.microsoft.com/office/drawing/2014/main" id="{3EE4B6E1-F6E6-47E6-A73F-A8A337C79DAF}"/>
              </a:ext>
            </a:extLst>
          </p:cNvPr>
          <p:cNvSpPr txBox="1">
            <a:spLocks/>
          </p:cNvSpPr>
          <p:nvPr/>
        </p:nvSpPr>
        <p:spPr>
          <a:xfrm>
            <a:off x="4248316" y="4913786"/>
            <a:ext cx="7450894" cy="1782289"/>
          </a:xfrm>
          <a:prstGeom prst="rect">
            <a:avLst/>
          </a:prstGeom>
        </p:spPr>
        <p:txBody>
          <a:bodyPr/>
          <a:lstStyle>
            <a:lvl1pPr marL="306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8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6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US" sz="1600" dirty="0">
                <a:solidFill>
                  <a:schemeClr val="tx2"/>
                </a:solidFill>
              </a:rPr>
              <a:t>Product Page allows you to Add, Edit and Delete User.</a:t>
            </a:r>
          </a:p>
          <a:p>
            <a:r>
              <a:rPr lang="en-US" sz="1600" dirty="0">
                <a:solidFill>
                  <a:schemeClr val="tx2"/>
                </a:solidFill>
              </a:rPr>
              <a:t>Allows to Print and Download Products List in Excel File Format.</a:t>
            </a:r>
          </a:p>
          <a:p>
            <a:r>
              <a:rPr lang="en-US" sz="1600" dirty="0">
                <a:solidFill>
                  <a:schemeClr val="tx2"/>
                </a:solidFill>
              </a:rPr>
              <a:t>Included breadcrumb for navigation.</a:t>
            </a:r>
          </a:p>
          <a:p>
            <a:pPr marL="0" indent="0">
              <a:buNone/>
            </a:pPr>
            <a:endParaRPr lang="en-US" sz="1600" dirty="0">
              <a:solidFill>
                <a:schemeClr val="tx2"/>
              </a:solidFill>
            </a:endParaRPr>
          </a:p>
          <a:p>
            <a:endParaRPr lang="en-US" dirty="0">
              <a:solidFill>
                <a:schemeClr val="tx2"/>
              </a:solidFill>
            </a:endParaRPr>
          </a:p>
        </p:txBody>
      </p:sp>
    </p:spTree>
    <p:extLst>
      <p:ext uri="{BB962C8B-B14F-4D97-AF65-F5344CB8AC3E}">
        <p14:creationId xmlns:p14="http://schemas.microsoft.com/office/powerpoint/2010/main" val="20587194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3100" dirty="0"/>
              <a:t>[ </a:t>
            </a:r>
            <a:r>
              <a:rPr lang="en-US" sz="3100" dirty="0">
                <a:solidFill>
                  <a:srgbClr val="FF0000"/>
                </a:solidFill>
              </a:rPr>
              <a:t>sales</a:t>
            </a:r>
            <a:r>
              <a:rPr lang="en-US" sz="3100" dirty="0"/>
              <a:t>]</a:t>
            </a:r>
            <a:br>
              <a:rPr lang="en-US" dirty="0"/>
            </a:br>
            <a:endParaRPr lang="en-US" dirty="0"/>
          </a:p>
        </p:txBody>
      </p:sp>
      <p:grpSp>
        <p:nvGrpSpPr>
          <p:cNvPr id="15" name="Group 60" descr="up trending graph icon">
            <a:extLst>
              <a:ext uri="{FF2B5EF4-FFF2-40B4-BE49-F238E27FC236}">
                <a16:creationId xmlns:a16="http://schemas.microsoft.com/office/drawing/2014/main" id="{472EE25F-E29D-47F8-B426-F7194FA7A6B2}"/>
              </a:ext>
            </a:extLst>
          </p:cNvPr>
          <p:cNvGrpSpPr>
            <a:grpSpLocks noChangeAspect="1"/>
          </p:cNvGrpSpPr>
          <p:nvPr/>
        </p:nvGrpSpPr>
        <p:grpSpPr bwMode="auto">
          <a:xfrm>
            <a:off x="966407" y="2357219"/>
            <a:ext cx="594983" cy="581018"/>
            <a:chOff x="6726" y="600"/>
            <a:chExt cx="426" cy="416"/>
          </a:xfrm>
          <a:solidFill>
            <a:schemeClr val="accent1"/>
          </a:solidFill>
        </p:grpSpPr>
        <p:sp>
          <p:nvSpPr>
            <p:cNvPr id="16" name="Freeform 61">
              <a:extLst>
                <a:ext uri="{FF2B5EF4-FFF2-40B4-BE49-F238E27FC236}">
                  <a16:creationId xmlns:a16="http://schemas.microsoft.com/office/drawing/2014/main" id="{D21F5700-F1A8-4B4A-A478-E8EB544359C8}"/>
                </a:ext>
              </a:extLst>
            </p:cNvPr>
            <p:cNvSpPr>
              <a:spLocks/>
            </p:cNvSpPr>
            <p:nvPr/>
          </p:nvSpPr>
          <p:spPr bwMode="auto">
            <a:xfrm>
              <a:off x="6726" y="999"/>
              <a:ext cx="426" cy="17"/>
            </a:xfrm>
            <a:custGeom>
              <a:avLst/>
              <a:gdLst>
                <a:gd name="T0" fmla="*/ 282 w 288"/>
                <a:gd name="T1" fmla="*/ 12 h 12"/>
                <a:gd name="T2" fmla="*/ 6 w 288"/>
                <a:gd name="T3" fmla="*/ 12 h 12"/>
                <a:gd name="T4" fmla="*/ 0 w 288"/>
                <a:gd name="T5" fmla="*/ 6 h 12"/>
                <a:gd name="T6" fmla="*/ 6 w 288"/>
                <a:gd name="T7" fmla="*/ 0 h 12"/>
                <a:gd name="T8" fmla="*/ 282 w 288"/>
                <a:gd name="T9" fmla="*/ 0 h 12"/>
                <a:gd name="T10" fmla="*/ 288 w 288"/>
                <a:gd name="T11" fmla="*/ 6 h 12"/>
                <a:gd name="T12" fmla="*/ 282 w 288"/>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288" h="12">
                  <a:moveTo>
                    <a:pt x="282" y="12"/>
                  </a:moveTo>
                  <a:cubicBezTo>
                    <a:pt x="6" y="12"/>
                    <a:pt x="6" y="12"/>
                    <a:pt x="6" y="12"/>
                  </a:cubicBezTo>
                  <a:cubicBezTo>
                    <a:pt x="2" y="12"/>
                    <a:pt x="0" y="10"/>
                    <a:pt x="0" y="6"/>
                  </a:cubicBezTo>
                  <a:cubicBezTo>
                    <a:pt x="0" y="3"/>
                    <a:pt x="2" y="0"/>
                    <a:pt x="6" y="0"/>
                  </a:cubicBezTo>
                  <a:cubicBezTo>
                    <a:pt x="282" y="0"/>
                    <a:pt x="282" y="0"/>
                    <a:pt x="282" y="0"/>
                  </a:cubicBezTo>
                  <a:cubicBezTo>
                    <a:pt x="285" y="0"/>
                    <a:pt x="288" y="3"/>
                    <a:pt x="288" y="6"/>
                  </a:cubicBezTo>
                  <a:cubicBezTo>
                    <a:pt x="288" y="10"/>
                    <a:pt x="285" y="12"/>
                    <a:pt x="28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17" name="Freeform 62">
              <a:extLst>
                <a:ext uri="{FF2B5EF4-FFF2-40B4-BE49-F238E27FC236}">
                  <a16:creationId xmlns:a16="http://schemas.microsoft.com/office/drawing/2014/main" id="{926B1322-BBC4-4257-A331-B8C0CA638651}"/>
                </a:ext>
              </a:extLst>
            </p:cNvPr>
            <p:cNvSpPr>
              <a:spLocks noEditPoints="1"/>
            </p:cNvSpPr>
            <p:nvPr/>
          </p:nvSpPr>
          <p:spPr bwMode="auto">
            <a:xfrm>
              <a:off x="6744" y="912"/>
              <a:ext cx="71" cy="104"/>
            </a:xfrm>
            <a:custGeom>
              <a:avLst/>
              <a:gdLst>
                <a:gd name="T0" fmla="*/ 42 w 48"/>
                <a:gd name="T1" fmla="*/ 72 h 72"/>
                <a:gd name="T2" fmla="*/ 6 w 48"/>
                <a:gd name="T3" fmla="*/ 72 h 72"/>
                <a:gd name="T4" fmla="*/ 0 w 48"/>
                <a:gd name="T5" fmla="*/ 66 h 72"/>
                <a:gd name="T6" fmla="*/ 0 w 48"/>
                <a:gd name="T7" fmla="*/ 6 h 72"/>
                <a:gd name="T8" fmla="*/ 6 w 48"/>
                <a:gd name="T9" fmla="*/ 0 h 72"/>
                <a:gd name="T10" fmla="*/ 42 w 48"/>
                <a:gd name="T11" fmla="*/ 0 h 72"/>
                <a:gd name="T12" fmla="*/ 48 w 48"/>
                <a:gd name="T13" fmla="*/ 6 h 72"/>
                <a:gd name="T14" fmla="*/ 48 w 48"/>
                <a:gd name="T15" fmla="*/ 66 h 72"/>
                <a:gd name="T16" fmla="*/ 42 w 48"/>
                <a:gd name="T17" fmla="*/ 72 h 72"/>
                <a:gd name="T18" fmla="*/ 12 w 48"/>
                <a:gd name="T19" fmla="*/ 60 h 72"/>
                <a:gd name="T20" fmla="*/ 36 w 48"/>
                <a:gd name="T21" fmla="*/ 60 h 72"/>
                <a:gd name="T22" fmla="*/ 36 w 48"/>
                <a:gd name="T23" fmla="*/ 12 h 72"/>
                <a:gd name="T24" fmla="*/ 12 w 48"/>
                <a:gd name="T25" fmla="*/ 12 h 72"/>
                <a:gd name="T26" fmla="*/ 12 w 48"/>
                <a:gd name="T27" fmla="*/ 6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72">
                  <a:moveTo>
                    <a:pt x="42" y="72"/>
                  </a:moveTo>
                  <a:cubicBezTo>
                    <a:pt x="6" y="72"/>
                    <a:pt x="6" y="72"/>
                    <a:pt x="6" y="72"/>
                  </a:cubicBezTo>
                  <a:cubicBezTo>
                    <a:pt x="2" y="72"/>
                    <a:pt x="0" y="70"/>
                    <a:pt x="0" y="66"/>
                  </a:cubicBezTo>
                  <a:cubicBezTo>
                    <a:pt x="0" y="6"/>
                    <a:pt x="0" y="6"/>
                    <a:pt x="0" y="6"/>
                  </a:cubicBezTo>
                  <a:cubicBezTo>
                    <a:pt x="0" y="3"/>
                    <a:pt x="2" y="0"/>
                    <a:pt x="6" y="0"/>
                  </a:cubicBezTo>
                  <a:cubicBezTo>
                    <a:pt x="42" y="0"/>
                    <a:pt x="42" y="0"/>
                    <a:pt x="42" y="0"/>
                  </a:cubicBezTo>
                  <a:cubicBezTo>
                    <a:pt x="45" y="0"/>
                    <a:pt x="48" y="3"/>
                    <a:pt x="48" y="6"/>
                  </a:cubicBezTo>
                  <a:cubicBezTo>
                    <a:pt x="48" y="66"/>
                    <a:pt x="48" y="66"/>
                    <a:pt x="48" y="66"/>
                  </a:cubicBezTo>
                  <a:cubicBezTo>
                    <a:pt x="48" y="70"/>
                    <a:pt x="45" y="72"/>
                    <a:pt x="42" y="72"/>
                  </a:cubicBezTo>
                  <a:close/>
                  <a:moveTo>
                    <a:pt x="12" y="60"/>
                  </a:moveTo>
                  <a:cubicBezTo>
                    <a:pt x="36" y="60"/>
                    <a:pt x="36" y="60"/>
                    <a:pt x="36" y="60"/>
                  </a:cubicBezTo>
                  <a:cubicBezTo>
                    <a:pt x="36" y="12"/>
                    <a:pt x="36" y="12"/>
                    <a:pt x="36" y="12"/>
                  </a:cubicBezTo>
                  <a:cubicBezTo>
                    <a:pt x="12" y="12"/>
                    <a:pt x="12" y="12"/>
                    <a:pt x="12" y="12"/>
                  </a:cubicBezTo>
                  <a:lnTo>
                    <a:pt x="12"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28" name="Freeform 63">
              <a:extLst>
                <a:ext uri="{FF2B5EF4-FFF2-40B4-BE49-F238E27FC236}">
                  <a16:creationId xmlns:a16="http://schemas.microsoft.com/office/drawing/2014/main" id="{12FDA57F-1D5A-4A16-8364-C5BCD16B5841}"/>
                </a:ext>
              </a:extLst>
            </p:cNvPr>
            <p:cNvSpPr>
              <a:spLocks noEditPoints="1"/>
            </p:cNvSpPr>
            <p:nvPr/>
          </p:nvSpPr>
          <p:spPr bwMode="auto">
            <a:xfrm>
              <a:off x="6850" y="826"/>
              <a:ext cx="71" cy="190"/>
            </a:xfrm>
            <a:custGeom>
              <a:avLst/>
              <a:gdLst>
                <a:gd name="T0" fmla="*/ 42 w 48"/>
                <a:gd name="T1" fmla="*/ 132 h 132"/>
                <a:gd name="T2" fmla="*/ 6 w 48"/>
                <a:gd name="T3" fmla="*/ 132 h 132"/>
                <a:gd name="T4" fmla="*/ 0 w 48"/>
                <a:gd name="T5" fmla="*/ 126 h 132"/>
                <a:gd name="T6" fmla="*/ 0 w 48"/>
                <a:gd name="T7" fmla="*/ 6 h 132"/>
                <a:gd name="T8" fmla="*/ 6 w 48"/>
                <a:gd name="T9" fmla="*/ 0 h 132"/>
                <a:gd name="T10" fmla="*/ 42 w 48"/>
                <a:gd name="T11" fmla="*/ 0 h 132"/>
                <a:gd name="T12" fmla="*/ 48 w 48"/>
                <a:gd name="T13" fmla="*/ 6 h 132"/>
                <a:gd name="T14" fmla="*/ 48 w 48"/>
                <a:gd name="T15" fmla="*/ 126 h 132"/>
                <a:gd name="T16" fmla="*/ 42 w 48"/>
                <a:gd name="T17" fmla="*/ 132 h 132"/>
                <a:gd name="T18" fmla="*/ 12 w 48"/>
                <a:gd name="T19" fmla="*/ 120 h 132"/>
                <a:gd name="T20" fmla="*/ 36 w 48"/>
                <a:gd name="T21" fmla="*/ 120 h 132"/>
                <a:gd name="T22" fmla="*/ 36 w 48"/>
                <a:gd name="T23" fmla="*/ 12 h 132"/>
                <a:gd name="T24" fmla="*/ 12 w 48"/>
                <a:gd name="T25" fmla="*/ 12 h 132"/>
                <a:gd name="T26" fmla="*/ 12 w 48"/>
                <a:gd name="T27" fmla="*/ 12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132">
                  <a:moveTo>
                    <a:pt x="42" y="132"/>
                  </a:moveTo>
                  <a:cubicBezTo>
                    <a:pt x="6" y="132"/>
                    <a:pt x="6" y="132"/>
                    <a:pt x="6" y="132"/>
                  </a:cubicBezTo>
                  <a:cubicBezTo>
                    <a:pt x="2" y="132"/>
                    <a:pt x="0" y="130"/>
                    <a:pt x="0" y="126"/>
                  </a:cubicBezTo>
                  <a:cubicBezTo>
                    <a:pt x="0" y="6"/>
                    <a:pt x="0" y="6"/>
                    <a:pt x="0" y="6"/>
                  </a:cubicBezTo>
                  <a:cubicBezTo>
                    <a:pt x="0" y="3"/>
                    <a:pt x="2" y="0"/>
                    <a:pt x="6" y="0"/>
                  </a:cubicBezTo>
                  <a:cubicBezTo>
                    <a:pt x="42" y="0"/>
                    <a:pt x="42" y="0"/>
                    <a:pt x="42" y="0"/>
                  </a:cubicBezTo>
                  <a:cubicBezTo>
                    <a:pt x="45" y="0"/>
                    <a:pt x="48" y="3"/>
                    <a:pt x="48" y="6"/>
                  </a:cubicBezTo>
                  <a:cubicBezTo>
                    <a:pt x="48" y="126"/>
                    <a:pt x="48" y="126"/>
                    <a:pt x="48" y="126"/>
                  </a:cubicBezTo>
                  <a:cubicBezTo>
                    <a:pt x="48" y="130"/>
                    <a:pt x="45" y="132"/>
                    <a:pt x="42" y="132"/>
                  </a:cubicBezTo>
                  <a:close/>
                  <a:moveTo>
                    <a:pt x="12" y="120"/>
                  </a:moveTo>
                  <a:cubicBezTo>
                    <a:pt x="36" y="120"/>
                    <a:pt x="36" y="120"/>
                    <a:pt x="36" y="120"/>
                  </a:cubicBezTo>
                  <a:cubicBezTo>
                    <a:pt x="36" y="12"/>
                    <a:pt x="36" y="12"/>
                    <a:pt x="36" y="12"/>
                  </a:cubicBezTo>
                  <a:cubicBezTo>
                    <a:pt x="12" y="12"/>
                    <a:pt x="12" y="12"/>
                    <a:pt x="12" y="12"/>
                  </a:cubicBezTo>
                  <a:lnTo>
                    <a:pt x="12" y="1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29" name="Freeform 64">
              <a:extLst>
                <a:ext uri="{FF2B5EF4-FFF2-40B4-BE49-F238E27FC236}">
                  <a16:creationId xmlns:a16="http://schemas.microsoft.com/office/drawing/2014/main" id="{74F51B6C-3EA3-4E3E-A53C-1F970FD915A5}"/>
                </a:ext>
              </a:extLst>
            </p:cNvPr>
            <p:cNvSpPr>
              <a:spLocks noEditPoints="1"/>
            </p:cNvSpPr>
            <p:nvPr/>
          </p:nvSpPr>
          <p:spPr bwMode="auto">
            <a:xfrm>
              <a:off x="6957" y="860"/>
              <a:ext cx="71" cy="156"/>
            </a:xfrm>
            <a:custGeom>
              <a:avLst/>
              <a:gdLst>
                <a:gd name="T0" fmla="*/ 42 w 48"/>
                <a:gd name="T1" fmla="*/ 108 h 108"/>
                <a:gd name="T2" fmla="*/ 6 w 48"/>
                <a:gd name="T3" fmla="*/ 108 h 108"/>
                <a:gd name="T4" fmla="*/ 0 w 48"/>
                <a:gd name="T5" fmla="*/ 102 h 108"/>
                <a:gd name="T6" fmla="*/ 0 w 48"/>
                <a:gd name="T7" fmla="*/ 6 h 108"/>
                <a:gd name="T8" fmla="*/ 6 w 48"/>
                <a:gd name="T9" fmla="*/ 0 h 108"/>
                <a:gd name="T10" fmla="*/ 42 w 48"/>
                <a:gd name="T11" fmla="*/ 0 h 108"/>
                <a:gd name="T12" fmla="*/ 48 w 48"/>
                <a:gd name="T13" fmla="*/ 6 h 108"/>
                <a:gd name="T14" fmla="*/ 48 w 48"/>
                <a:gd name="T15" fmla="*/ 102 h 108"/>
                <a:gd name="T16" fmla="*/ 42 w 48"/>
                <a:gd name="T17" fmla="*/ 108 h 108"/>
                <a:gd name="T18" fmla="*/ 12 w 48"/>
                <a:gd name="T19" fmla="*/ 96 h 108"/>
                <a:gd name="T20" fmla="*/ 36 w 48"/>
                <a:gd name="T21" fmla="*/ 96 h 108"/>
                <a:gd name="T22" fmla="*/ 36 w 48"/>
                <a:gd name="T23" fmla="*/ 12 h 108"/>
                <a:gd name="T24" fmla="*/ 12 w 48"/>
                <a:gd name="T25" fmla="*/ 12 h 108"/>
                <a:gd name="T26" fmla="*/ 12 w 48"/>
                <a:gd name="T27" fmla="*/ 96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108">
                  <a:moveTo>
                    <a:pt x="42" y="108"/>
                  </a:moveTo>
                  <a:cubicBezTo>
                    <a:pt x="6" y="108"/>
                    <a:pt x="6" y="108"/>
                    <a:pt x="6" y="108"/>
                  </a:cubicBezTo>
                  <a:cubicBezTo>
                    <a:pt x="2" y="108"/>
                    <a:pt x="0" y="106"/>
                    <a:pt x="0" y="102"/>
                  </a:cubicBezTo>
                  <a:cubicBezTo>
                    <a:pt x="0" y="6"/>
                    <a:pt x="0" y="6"/>
                    <a:pt x="0" y="6"/>
                  </a:cubicBezTo>
                  <a:cubicBezTo>
                    <a:pt x="0" y="3"/>
                    <a:pt x="2" y="0"/>
                    <a:pt x="6" y="0"/>
                  </a:cubicBezTo>
                  <a:cubicBezTo>
                    <a:pt x="42" y="0"/>
                    <a:pt x="42" y="0"/>
                    <a:pt x="42" y="0"/>
                  </a:cubicBezTo>
                  <a:cubicBezTo>
                    <a:pt x="45" y="0"/>
                    <a:pt x="48" y="3"/>
                    <a:pt x="48" y="6"/>
                  </a:cubicBezTo>
                  <a:cubicBezTo>
                    <a:pt x="48" y="102"/>
                    <a:pt x="48" y="102"/>
                    <a:pt x="48" y="102"/>
                  </a:cubicBezTo>
                  <a:cubicBezTo>
                    <a:pt x="48" y="106"/>
                    <a:pt x="45" y="108"/>
                    <a:pt x="42" y="108"/>
                  </a:cubicBezTo>
                  <a:close/>
                  <a:moveTo>
                    <a:pt x="12" y="96"/>
                  </a:moveTo>
                  <a:cubicBezTo>
                    <a:pt x="36" y="96"/>
                    <a:pt x="36" y="96"/>
                    <a:pt x="36" y="96"/>
                  </a:cubicBezTo>
                  <a:cubicBezTo>
                    <a:pt x="36" y="12"/>
                    <a:pt x="36" y="12"/>
                    <a:pt x="36" y="12"/>
                  </a:cubicBezTo>
                  <a:cubicBezTo>
                    <a:pt x="12" y="12"/>
                    <a:pt x="12" y="12"/>
                    <a:pt x="12" y="12"/>
                  </a:cubicBezTo>
                  <a:lnTo>
                    <a:pt x="12" y="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30" name="Freeform 65">
              <a:extLst>
                <a:ext uri="{FF2B5EF4-FFF2-40B4-BE49-F238E27FC236}">
                  <a16:creationId xmlns:a16="http://schemas.microsoft.com/office/drawing/2014/main" id="{1E4206EE-24F5-415D-9B6A-77AD156E9C52}"/>
                </a:ext>
              </a:extLst>
            </p:cNvPr>
            <p:cNvSpPr>
              <a:spLocks noEditPoints="1"/>
            </p:cNvSpPr>
            <p:nvPr/>
          </p:nvSpPr>
          <p:spPr bwMode="auto">
            <a:xfrm>
              <a:off x="7063" y="739"/>
              <a:ext cx="71" cy="277"/>
            </a:xfrm>
            <a:custGeom>
              <a:avLst/>
              <a:gdLst>
                <a:gd name="T0" fmla="*/ 42 w 48"/>
                <a:gd name="T1" fmla="*/ 192 h 192"/>
                <a:gd name="T2" fmla="*/ 6 w 48"/>
                <a:gd name="T3" fmla="*/ 192 h 192"/>
                <a:gd name="T4" fmla="*/ 0 w 48"/>
                <a:gd name="T5" fmla="*/ 186 h 192"/>
                <a:gd name="T6" fmla="*/ 0 w 48"/>
                <a:gd name="T7" fmla="*/ 6 h 192"/>
                <a:gd name="T8" fmla="*/ 6 w 48"/>
                <a:gd name="T9" fmla="*/ 0 h 192"/>
                <a:gd name="T10" fmla="*/ 42 w 48"/>
                <a:gd name="T11" fmla="*/ 0 h 192"/>
                <a:gd name="T12" fmla="*/ 48 w 48"/>
                <a:gd name="T13" fmla="*/ 6 h 192"/>
                <a:gd name="T14" fmla="*/ 48 w 48"/>
                <a:gd name="T15" fmla="*/ 186 h 192"/>
                <a:gd name="T16" fmla="*/ 42 w 48"/>
                <a:gd name="T17" fmla="*/ 192 h 192"/>
                <a:gd name="T18" fmla="*/ 12 w 48"/>
                <a:gd name="T19" fmla="*/ 180 h 192"/>
                <a:gd name="T20" fmla="*/ 36 w 48"/>
                <a:gd name="T21" fmla="*/ 180 h 192"/>
                <a:gd name="T22" fmla="*/ 36 w 48"/>
                <a:gd name="T23" fmla="*/ 12 h 192"/>
                <a:gd name="T24" fmla="*/ 12 w 48"/>
                <a:gd name="T25" fmla="*/ 12 h 192"/>
                <a:gd name="T26" fmla="*/ 12 w 48"/>
                <a:gd name="T27" fmla="*/ 18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192">
                  <a:moveTo>
                    <a:pt x="42" y="192"/>
                  </a:moveTo>
                  <a:cubicBezTo>
                    <a:pt x="6" y="192"/>
                    <a:pt x="6" y="192"/>
                    <a:pt x="6" y="192"/>
                  </a:cubicBezTo>
                  <a:cubicBezTo>
                    <a:pt x="2" y="192"/>
                    <a:pt x="0" y="190"/>
                    <a:pt x="0" y="186"/>
                  </a:cubicBezTo>
                  <a:cubicBezTo>
                    <a:pt x="0" y="6"/>
                    <a:pt x="0" y="6"/>
                    <a:pt x="0" y="6"/>
                  </a:cubicBezTo>
                  <a:cubicBezTo>
                    <a:pt x="0" y="3"/>
                    <a:pt x="2" y="0"/>
                    <a:pt x="6" y="0"/>
                  </a:cubicBezTo>
                  <a:cubicBezTo>
                    <a:pt x="42" y="0"/>
                    <a:pt x="42" y="0"/>
                    <a:pt x="42" y="0"/>
                  </a:cubicBezTo>
                  <a:cubicBezTo>
                    <a:pt x="45" y="0"/>
                    <a:pt x="48" y="3"/>
                    <a:pt x="48" y="6"/>
                  </a:cubicBezTo>
                  <a:cubicBezTo>
                    <a:pt x="48" y="186"/>
                    <a:pt x="48" y="186"/>
                    <a:pt x="48" y="186"/>
                  </a:cubicBezTo>
                  <a:cubicBezTo>
                    <a:pt x="48" y="190"/>
                    <a:pt x="45" y="192"/>
                    <a:pt x="42" y="192"/>
                  </a:cubicBezTo>
                  <a:close/>
                  <a:moveTo>
                    <a:pt x="12" y="180"/>
                  </a:moveTo>
                  <a:cubicBezTo>
                    <a:pt x="36" y="180"/>
                    <a:pt x="36" y="180"/>
                    <a:pt x="36" y="180"/>
                  </a:cubicBezTo>
                  <a:cubicBezTo>
                    <a:pt x="36" y="12"/>
                    <a:pt x="36" y="12"/>
                    <a:pt x="36" y="12"/>
                  </a:cubicBezTo>
                  <a:cubicBezTo>
                    <a:pt x="12" y="12"/>
                    <a:pt x="12" y="12"/>
                    <a:pt x="12" y="12"/>
                  </a:cubicBezTo>
                  <a:lnTo>
                    <a:pt x="12" y="1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31" name="Freeform 66">
              <a:extLst>
                <a:ext uri="{FF2B5EF4-FFF2-40B4-BE49-F238E27FC236}">
                  <a16:creationId xmlns:a16="http://schemas.microsoft.com/office/drawing/2014/main" id="{6CC0A621-7C84-4D7A-9A57-F3CBCFCAA5C2}"/>
                </a:ext>
              </a:extLst>
            </p:cNvPr>
            <p:cNvSpPr>
              <a:spLocks noEditPoints="1"/>
            </p:cNvSpPr>
            <p:nvPr/>
          </p:nvSpPr>
          <p:spPr bwMode="auto">
            <a:xfrm>
              <a:off x="6753" y="774"/>
              <a:ext cx="53" cy="52"/>
            </a:xfrm>
            <a:custGeom>
              <a:avLst/>
              <a:gdLst>
                <a:gd name="T0" fmla="*/ 18 w 36"/>
                <a:gd name="T1" fmla="*/ 36 h 36"/>
                <a:gd name="T2" fmla="*/ 0 w 36"/>
                <a:gd name="T3" fmla="*/ 18 h 36"/>
                <a:gd name="T4" fmla="*/ 18 w 36"/>
                <a:gd name="T5" fmla="*/ 0 h 36"/>
                <a:gd name="T6" fmla="*/ 36 w 36"/>
                <a:gd name="T7" fmla="*/ 18 h 36"/>
                <a:gd name="T8" fmla="*/ 18 w 36"/>
                <a:gd name="T9" fmla="*/ 36 h 36"/>
                <a:gd name="T10" fmla="*/ 18 w 36"/>
                <a:gd name="T11" fmla="*/ 12 h 36"/>
                <a:gd name="T12" fmla="*/ 12 w 36"/>
                <a:gd name="T13" fmla="*/ 18 h 36"/>
                <a:gd name="T14" fmla="*/ 18 w 36"/>
                <a:gd name="T15" fmla="*/ 24 h 36"/>
                <a:gd name="T16" fmla="*/ 24 w 36"/>
                <a:gd name="T17" fmla="*/ 18 h 36"/>
                <a:gd name="T18" fmla="*/ 18 w 36"/>
                <a:gd name="T19" fmla="*/ 1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18" y="36"/>
                  </a:moveTo>
                  <a:cubicBezTo>
                    <a:pt x="8" y="36"/>
                    <a:pt x="0" y="28"/>
                    <a:pt x="0" y="18"/>
                  </a:cubicBezTo>
                  <a:cubicBezTo>
                    <a:pt x="0" y="9"/>
                    <a:pt x="8" y="0"/>
                    <a:pt x="18" y="0"/>
                  </a:cubicBezTo>
                  <a:cubicBezTo>
                    <a:pt x="28" y="0"/>
                    <a:pt x="36" y="9"/>
                    <a:pt x="36" y="18"/>
                  </a:cubicBezTo>
                  <a:cubicBezTo>
                    <a:pt x="36" y="28"/>
                    <a:pt x="28" y="36"/>
                    <a:pt x="18" y="36"/>
                  </a:cubicBezTo>
                  <a:close/>
                  <a:moveTo>
                    <a:pt x="18" y="12"/>
                  </a:moveTo>
                  <a:cubicBezTo>
                    <a:pt x="14" y="12"/>
                    <a:pt x="12" y="15"/>
                    <a:pt x="12" y="18"/>
                  </a:cubicBezTo>
                  <a:cubicBezTo>
                    <a:pt x="12" y="22"/>
                    <a:pt x="14" y="24"/>
                    <a:pt x="18" y="24"/>
                  </a:cubicBezTo>
                  <a:cubicBezTo>
                    <a:pt x="21" y="24"/>
                    <a:pt x="24" y="22"/>
                    <a:pt x="24" y="18"/>
                  </a:cubicBezTo>
                  <a:cubicBezTo>
                    <a:pt x="24" y="15"/>
                    <a:pt x="21" y="12"/>
                    <a:pt x="1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32" name="Freeform 67">
              <a:extLst>
                <a:ext uri="{FF2B5EF4-FFF2-40B4-BE49-F238E27FC236}">
                  <a16:creationId xmlns:a16="http://schemas.microsoft.com/office/drawing/2014/main" id="{7D8D73AE-35AD-47E1-8D48-0933CCEBDC8B}"/>
                </a:ext>
              </a:extLst>
            </p:cNvPr>
            <p:cNvSpPr>
              <a:spLocks noEditPoints="1"/>
            </p:cNvSpPr>
            <p:nvPr/>
          </p:nvSpPr>
          <p:spPr bwMode="auto">
            <a:xfrm>
              <a:off x="6859" y="687"/>
              <a:ext cx="53" cy="52"/>
            </a:xfrm>
            <a:custGeom>
              <a:avLst/>
              <a:gdLst>
                <a:gd name="T0" fmla="*/ 18 w 36"/>
                <a:gd name="T1" fmla="*/ 36 h 36"/>
                <a:gd name="T2" fmla="*/ 0 w 36"/>
                <a:gd name="T3" fmla="*/ 18 h 36"/>
                <a:gd name="T4" fmla="*/ 18 w 36"/>
                <a:gd name="T5" fmla="*/ 0 h 36"/>
                <a:gd name="T6" fmla="*/ 36 w 36"/>
                <a:gd name="T7" fmla="*/ 18 h 36"/>
                <a:gd name="T8" fmla="*/ 18 w 36"/>
                <a:gd name="T9" fmla="*/ 36 h 36"/>
                <a:gd name="T10" fmla="*/ 18 w 36"/>
                <a:gd name="T11" fmla="*/ 12 h 36"/>
                <a:gd name="T12" fmla="*/ 12 w 36"/>
                <a:gd name="T13" fmla="*/ 18 h 36"/>
                <a:gd name="T14" fmla="*/ 18 w 36"/>
                <a:gd name="T15" fmla="*/ 24 h 36"/>
                <a:gd name="T16" fmla="*/ 24 w 36"/>
                <a:gd name="T17" fmla="*/ 18 h 36"/>
                <a:gd name="T18" fmla="*/ 18 w 36"/>
                <a:gd name="T19" fmla="*/ 1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18" y="36"/>
                  </a:moveTo>
                  <a:cubicBezTo>
                    <a:pt x="8" y="36"/>
                    <a:pt x="0" y="28"/>
                    <a:pt x="0" y="18"/>
                  </a:cubicBezTo>
                  <a:cubicBezTo>
                    <a:pt x="0" y="9"/>
                    <a:pt x="8" y="0"/>
                    <a:pt x="18" y="0"/>
                  </a:cubicBezTo>
                  <a:cubicBezTo>
                    <a:pt x="28" y="0"/>
                    <a:pt x="36" y="9"/>
                    <a:pt x="36" y="18"/>
                  </a:cubicBezTo>
                  <a:cubicBezTo>
                    <a:pt x="36" y="28"/>
                    <a:pt x="28" y="36"/>
                    <a:pt x="18" y="36"/>
                  </a:cubicBezTo>
                  <a:close/>
                  <a:moveTo>
                    <a:pt x="18" y="12"/>
                  </a:moveTo>
                  <a:cubicBezTo>
                    <a:pt x="14" y="12"/>
                    <a:pt x="12" y="15"/>
                    <a:pt x="12" y="18"/>
                  </a:cubicBezTo>
                  <a:cubicBezTo>
                    <a:pt x="12" y="22"/>
                    <a:pt x="14" y="24"/>
                    <a:pt x="18" y="24"/>
                  </a:cubicBezTo>
                  <a:cubicBezTo>
                    <a:pt x="21" y="24"/>
                    <a:pt x="24" y="22"/>
                    <a:pt x="24" y="18"/>
                  </a:cubicBezTo>
                  <a:cubicBezTo>
                    <a:pt x="24" y="15"/>
                    <a:pt x="21" y="12"/>
                    <a:pt x="1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33" name="Freeform 68">
              <a:extLst>
                <a:ext uri="{FF2B5EF4-FFF2-40B4-BE49-F238E27FC236}">
                  <a16:creationId xmlns:a16="http://schemas.microsoft.com/office/drawing/2014/main" id="{49660C84-A5EF-43E1-96D1-C3344CCB5CAF}"/>
                </a:ext>
              </a:extLst>
            </p:cNvPr>
            <p:cNvSpPr>
              <a:spLocks noEditPoints="1"/>
            </p:cNvSpPr>
            <p:nvPr/>
          </p:nvSpPr>
          <p:spPr bwMode="auto">
            <a:xfrm>
              <a:off x="6966" y="722"/>
              <a:ext cx="53" cy="52"/>
            </a:xfrm>
            <a:custGeom>
              <a:avLst/>
              <a:gdLst>
                <a:gd name="T0" fmla="*/ 18 w 36"/>
                <a:gd name="T1" fmla="*/ 36 h 36"/>
                <a:gd name="T2" fmla="*/ 0 w 36"/>
                <a:gd name="T3" fmla="*/ 18 h 36"/>
                <a:gd name="T4" fmla="*/ 18 w 36"/>
                <a:gd name="T5" fmla="*/ 0 h 36"/>
                <a:gd name="T6" fmla="*/ 36 w 36"/>
                <a:gd name="T7" fmla="*/ 18 h 36"/>
                <a:gd name="T8" fmla="*/ 18 w 36"/>
                <a:gd name="T9" fmla="*/ 36 h 36"/>
                <a:gd name="T10" fmla="*/ 18 w 36"/>
                <a:gd name="T11" fmla="*/ 12 h 36"/>
                <a:gd name="T12" fmla="*/ 12 w 36"/>
                <a:gd name="T13" fmla="*/ 18 h 36"/>
                <a:gd name="T14" fmla="*/ 18 w 36"/>
                <a:gd name="T15" fmla="*/ 24 h 36"/>
                <a:gd name="T16" fmla="*/ 24 w 36"/>
                <a:gd name="T17" fmla="*/ 18 h 36"/>
                <a:gd name="T18" fmla="*/ 18 w 36"/>
                <a:gd name="T19" fmla="*/ 1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18" y="36"/>
                  </a:moveTo>
                  <a:cubicBezTo>
                    <a:pt x="8" y="36"/>
                    <a:pt x="0" y="28"/>
                    <a:pt x="0" y="18"/>
                  </a:cubicBezTo>
                  <a:cubicBezTo>
                    <a:pt x="0" y="9"/>
                    <a:pt x="8" y="0"/>
                    <a:pt x="18" y="0"/>
                  </a:cubicBezTo>
                  <a:cubicBezTo>
                    <a:pt x="28" y="0"/>
                    <a:pt x="36" y="9"/>
                    <a:pt x="36" y="18"/>
                  </a:cubicBezTo>
                  <a:cubicBezTo>
                    <a:pt x="36" y="28"/>
                    <a:pt x="28" y="36"/>
                    <a:pt x="18" y="36"/>
                  </a:cubicBezTo>
                  <a:close/>
                  <a:moveTo>
                    <a:pt x="18" y="12"/>
                  </a:moveTo>
                  <a:cubicBezTo>
                    <a:pt x="14" y="12"/>
                    <a:pt x="12" y="15"/>
                    <a:pt x="12" y="18"/>
                  </a:cubicBezTo>
                  <a:cubicBezTo>
                    <a:pt x="12" y="22"/>
                    <a:pt x="14" y="24"/>
                    <a:pt x="18" y="24"/>
                  </a:cubicBezTo>
                  <a:cubicBezTo>
                    <a:pt x="21" y="24"/>
                    <a:pt x="24" y="22"/>
                    <a:pt x="24" y="18"/>
                  </a:cubicBezTo>
                  <a:cubicBezTo>
                    <a:pt x="24" y="15"/>
                    <a:pt x="21" y="12"/>
                    <a:pt x="1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34" name="Freeform 69">
              <a:extLst>
                <a:ext uri="{FF2B5EF4-FFF2-40B4-BE49-F238E27FC236}">
                  <a16:creationId xmlns:a16="http://schemas.microsoft.com/office/drawing/2014/main" id="{0EF602FB-830F-40FD-A84E-375278144F15}"/>
                </a:ext>
              </a:extLst>
            </p:cNvPr>
            <p:cNvSpPr>
              <a:spLocks noEditPoints="1"/>
            </p:cNvSpPr>
            <p:nvPr/>
          </p:nvSpPr>
          <p:spPr bwMode="auto">
            <a:xfrm>
              <a:off x="7072" y="600"/>
              <a:ext cx="54" cy="52"/>
            </a:xfrm>
            <a:custGeom>
              <a:avLst/>
              <a:gdLst>
                <a:gd name="T0" fmla="*/ 18 w 36"/>
                <a:gd name="T1" fmla="*/ 36 h 36"/>
                <a:gd name="T2" fmla="*/ 0 w 36"/>
                <a:gd name="T3" fmla="*/ 18 h 36"/>
                <a:gd name="T4" fmla="*/ 18 w 36"/>
                <a:gd name="T5" fmla="*/ 0 h 36"/>
                <a:gd name="T6" fmla="*/ 36 w 36"/>
                <a:gd name="T7" fmla="*/ 18 h 36"/>
                <a:gd name="T8" fmla="*/ 18 w 36"/>
                <a:gd name="T9" fmla="*/ 36 h 36"/>
                <a:gd name="T10" fmla="*/ 18 w 36"/>
                <a:gd name="T11" fmla="*/ 12 h 36"/>
                <a:gd name="T12" fmla="*/ 12 w 36"/>
                <a:gd name="T13" fmla="*/ 18 h 36"/>
                <a:gd name="T14" fmla="*/ 18 w 36"/>
                <a:gd name="T15" fmla="*/ 24 h 36"/>
                <a:gd name="T16" fmla="*/ 24 w 36"/>
                <a:gd name="T17" fmla="*/ 18 h 36"/>
                <a:gd name="T18" fmla="*/ 18 w 36"/>
                <a:gd name="T19" fmla="*/ 1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18" y="36"/>
                  </a:moveTo>
                  <a:cubicBezTo>
                    <a:pt x="8" y="36"/>
                    <a:pt x="0" y="28"/>
                    <a:pt x="0" y="18"/>
                  </a:cubicBezTo>
                  <a:cubicBezTo>
                    <a:pt x="0" y="9"/>
                    <a:pt x="8" y="0"/>
                    <a:pt x="18" y="0"/>
                  </a:cubicBezTo>
                  <a:cubicBezTo>
                    <a:pt x="28" y="0"/>
                    <a:pt x="36" y="9"/>
                    <a:pt x="36" y="18"/>
                  </a:cubicBezTo>
                  <a:cubicBezTo>
                    <a:pt x="36" y="28"/>
                    <a:pt x="28" y="36"/>
                    <a:pt x="18" y="36"/>
                  </a:cubicBezTo>
                  <a:close/>
                  <a:moveTo>
                    <a:pt x="18" y="12"/>
                  </a:moveTo>
                  <a:cubicBezTo>
                    <a:pt x="14" y="12"/>
                    <a:pt x="12" y="15"/>
                    <a:pt x="12" y="18"/>
                  </a:cubicBezTo>
                  <a:cubicBezTo>
                    <a:pt x="12" y="22"/>
                    <a:pt x="14" y="24"/>
                    <a:pt x="18" y="24"/>
                  </a:cubicBezTo>
                  <a:cubicBezTo>
                    <a:pt x="21" y="24"/>
                    <a:pt x="24" y="22"/>
                    <a:pt x="24" y="18"/>
                  </a:cubicBezTo>
                  <a:cubicBezTo>
                    <a:pt x="24" y="15"/>
                    <a:pt x="21" y="12"/>
                    <a:pt x="1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35" name="Freeform 70">
              <a:extLst>
                <a:ext uri="{FF2B5EF4-FFF2-40B4-BE49-F238E27FC236}">
                  <a16:creationId xmlns:a16="http://schemas.microsoft.com/office/drawing/2014/main" id="{6B150C4F-130D-471E-938C-DA59FD8FCCFC}"/>
                </a:ext>
              </a:extLst>
            </p:cNvPr>
            <p:cNvSpPr>
              <a:spLocks/>
            </p:cNvSpPr>
            <p:nvPr/>
          </p:nvSpPr>
          <p:spPr bwMode="auto">
            <a:xfrm>
              <a:off x="6782" y="714"/>
              <a:ext cx="99" cy="84"/>
            </a:xfrm>
            <a:custGeom>
              <a:avLst/>
              <a:gdLst>
                <a:gd name="T0" fmla="*/ 7 w 67"/>
                <a:gd name="T1" fmla="*/ 58 h 58"/>
                <a:gd name="T2" fmla="*/ 2 w 67"/>
                <a:gd name="T3" fmla="*/ 56 h 58"/>
                <a:gd name="T4" fmla="*/ 3 w 67"/>
                <a:gd name="T5" fmla="*/ 47 h 58"/>
                <a:gd name="T6" fmla="*/ 57 w 67"/>
                <a:gd name="T7" fmla="*/ 3 h 58"/>
                <a:gd name="T8" fmla="*/ 65 w 67"/>
                <a:gd name="T9" fmla="*/ 3 h 58"/>
                <a:gd name="T10" fmla="*/ 64 w 67"/>
                <a:gd name="T11" fmla="*/ 12 h 58"/>
                <a:gd name="T12" fmla="*/ 11 w 67"/>
                <a:gd name="T13" fmla="*/ 56 h 58"/>
                <a:gd name="T14" fmla="*/ 7 w 67"/>
                <a:gd name="T15" fmla="*/ 58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 h="58">
                  <a:moveTo>
                    <a:pt x="7" y="58"/>
                  </a:moveTo>
                  <a:cubicBezTo>
                    <a:pt x="5" y="58"/>
                    <a:pt x="3" y="57"/>
                    <a:pt x="2" y="56"/>
                  </a:cubicBezTo>
                  <a:cubicBezTo>
                    <a:pt x="0" y="53"/>
                    <a:pt x="0" y="49"/>
                    <a:pt x="3" y="47"/>
                  </a:cubicBezTo>
                  <a:cubicBezTo>
                    <a:pt x="57" y="3"/>
                    <a:pt x="57" y="3"/>
                    <a:pt x="57" y="3"/>
                  </a:cubicBezTo>
                  <a:cubicBezTo>
                    <a:pt x="59" y="0"/>
                    <a:pt x="63" y="1"/>
                    <a:pt x="65" y="3"/>
                  </a:cubicBezTo>
                  <a:cubicBezTo>
                    <a:pt x="67" y="6"/>
                    <a:pt x="67" y="10"/>
                    <a:pt x="64" y="12"/>
                  </a:cubicBezTo>
                  <a:cubicBezTo>
                    <a:pt x="11" y="56"/>
                    <a:pt x="11" y="56"/>
                    <a:pt x="11" y="56"/>
                  </a:cubicBezTo>
                  <a:cubicBezTo>
                    <a:pt x="10" y="57"/>
                    <a:pt x="8" y="58"/>
                    <a:pt x="7"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36" name="Freeform 71">
              <a:extLst>
                <a:ext uri="{FF2B5EF4-FFF2-40B4-BE49-F238E27FC236}">
                  <a16:creationId xmlns:a16="http://schemas.microsoft.com/office/drawing/2014/main" id="{C67A3E99-B4A8-4C59-8DAC-2303F1029752}"/>
                </a:ext>
              </a:extLst>
            </p:cNvPr>
            <p:cNvSpPr>
              <a:spLocks/>
            </p:cNvSpPr>
            <p:nvPr/>
          </p:nvSpPr>
          <p:spPr bwMode="auto">
            <a:xfrm>
              <a:off x="6892" y="708"/>
              <a:ext cx="93" cy="44"/>
            </a:xfrm>
            <a:custGeom>
              <a:avLst/>
              <a:gdLst>
                <a:gd name="T0" fmla="*/ 57 w 63"/>
                <a:gd name="T1" fmla="*/ 30 h 30"/>
                <a:gd name="T2" fmla="*/ 55 w 63"/>
                <a:gd name="T3" fmla="*/ 29 h 30"/>
                <a:gd name="T4" fmla="*/ 5 w 63"/>
                <a:gd name="T5" fmla="*/ 13 h 30"/>
                <a:gd name="T6" fmla="*/ 1 w 63"/>
                <a:gd name="T7" fmla="*/ 5 h 30"/>
                <a:gd name="T8" fmla="*/ 9 w 63"/>
                <a:gd name="T9" fmla="*/ 2 h 30"/>
                <a:gd name="T10" fmla="*/ 58 w 63"/>
                <a:gd name="T11" fmla="*/ 18 h 30"/>
                <a:gd name="T12" fmla="*/ 62 w 63"/>
                <a:gd name="T13" fmla="*/ 26 h 30"/>
                <a:gd name="T14" fmla="*/ 57 w 63"/>
                <a:gd name="T15" fmla="*/ 30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30">
                  <a:moveTo>
                    <a:pt x="57" y="30"/>
                  </a:moveTo>
                  <a:cubicBezTo>
                    <a:pt x="56" y="30"/>
                    <a:pt x="55" y="30"/>
                    <a:pt x="55" y="29"/>
                  </a:cubicBezTo>
                  <a:cubicBezTo>
                    <a:pt x="5" y="13"/>
                    <a:pt x="5" y="13"/>
                    <a:pt x="5" y="13"/>
                  </a:cubicBezTo>
                  <a:cubicBezTo>
                    <a:pt x="2" y="12"/>
                    <a:pt x="0" y="8"/>
                    <a:pt x="1" y="5"/>
                  </a:cubicBezTo>
                  <a:cubicBezTo>
                    <a:pt x="2" y="2"/>
                    <a:pt x="6" y="0"/>
                    <a:pt x="9" y="2"/>
                  </a:cubicBezTo>
                  <a:cubicBezTo>
                    <a:pt x="58" y="18"/>
                    <a:pt x="58" y="18"/>
                    <a:pt x="58" y="18"/>
                  </a:cubicBezTo>
                  <a:cubicBezTo>
                    <a:pt x="62" y="19"/>
                    <a:pt x="63" y="23"/>
                    <a:pt x="62" y="26"/>
                  </a:cubicBezTo>
                  <a:cubicBezTo>
                    <a:pt x="61" y="28"/>
                    <a:pt x="59" y="30"/>
                    <a:pt x="5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37" name="Freeform 72">
              <a:extLst>
                <a:ext uri="{FF2B5EF4-FFF2-40B4-BE49-F238E27FC236}">
                  <a16:creationId xmlns:a16="http://schemas.microsoft.com/office/drawing/2014/main" id="{0E953A8E-9BA4-46A4-A690-8383CD1AD372}"/>
                </a:ext>
              </a:extLst>
            </p:cNvPr>
            <p:cNvSpPr>
              <a:spLocks/>
            </p:cNvSpPr>
            <p:nvPr/>
          </p:nvSpPr>
          <p:spPr bwMode="auto">
            <a:xfrm>
              <a:off x="6994" y="630"/>
              <a:ext cx="103" cy="113"/>
            </a:xfrm>
            <a:custGeom>
              <a:avLst/>
              <a:gdLst>
                <a:gd name="T0" fmla="*/ 6 w 70"/>
                <a:gd name="T1" fmla="*/ 78 h 78"/>
                <a:gd name="T2" fmla="*/ 3 w 70"/>
                <a:gd name="T3" fmla="*/ 77 h 78"/>
                <a:gd name="T4" fmla="*/ 2 w 70"/>
                <a:gd name="T5" fmla="*/ 68 h 78"/>
                <a:gd name="T6" fmla="*/ 58 w 70"/>
                <a:gd name="T7" fmla="*/ 3 h 78"/>
                <a:gd name="T8" fmla="*/ 67 w 70"/>
                <a:gd name="T9" fmla="*/ 2 h 78"/>
                <a:gd name="T10" fmla="*/ 67 w 70"/>
                <a:gd name="T11" fmla="*/ 10 h 78"/>
                <a:gd name="T12" fmla="*/ 11 w 70"/>
                <a:gd name="T13" fmla="*/ 76 h 78"/>
                <a:gd name="T14" fmla="*/ 6 w 70"/>
                <a:gd name="T15" fmla="*/ 78 h 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78">
                  <a:moveTo>
                    <a:pt x="6" y="78"/>
                  </a:moveTo>
                  <a:cubicBezTo>
                    <a:pt x="5" y="78"/>
                    <a:pt x="4" y="78"/>
                    <a:pt x="3" y="77"/>
                  </a:cubicBezTo>
                  <a:cubicBezTo>
                    <a:pt x="0" y="75"/>
                    <a:pt x="0" y="71"/>
                    <a:pt x="2" y="68"/>
                  </a:cubicBezTo>
                  <a:cubicBezTo>
                    <a:pt x="58" y="3"/>
                    <a:pt x="58" y="3"/>
                    <a:pt x="58" y="3"/>
                  </a:cubicBezTo>
                  <a:cubicBezTo>
                    <a:pt x="60" y="0"/>
                    <a:pt x="64" y="0"/>
                    <a:pt x="67" y="2"/>
                  </a:cubicBezTo>
                  <a:cubicBezTo>
                    <a:pt x="69" y="4"/>
                    <a:pt x="70" y="8"/>
                    <a:pt x="67" y="10"/>
                  </a:cubicBezTo>
                  <a:cubicBezTo>
                    <a:pt x="11" y="76"/>
                    <a:pt x="11" y="76"/>
                    <a:pt x="11" y="76"/>
                  </a:cubicBezTo>
                  <a:cubicBezTo>
                    <a:pt x="10" y="78"/>
                    <a:pt x="8" y="78"/>
                    <a:pt x="6"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grpSp>
      <p:pic>
        <p:nvPicPr>
          <p:cNvPr id="3074" name="Picture 2">
            <a:extLst>
              <a:ext uri="{FF2B5EF4-FFF2-40B4-BE49-F238E27FC236}">
                <a16:creationId xmlns:a16="http://schemas.microsoft.com/office/drawing/2014/main" id="{18E3E413-01E7-4CCB-8BBB-C0D753267D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46141" y="601795"/>
            <a:ext cx="7490152" cy="3830901"/>
          </a:xfrm>
          <a:prstGeom prst="rect">
            <a:avLst/>
          </a:prstGeom>
          <a:noFill/>
          <a:extLst>
            <a:ext uri="{909E8E84-426E-40DD-AFC4-6F175D3DCCD1}">
              <a14:hiddenFill xmlns:a14="http://schemas.microsoft.com/office/drawing/2010/main">
                <a:solidFill>
                  <a:srgbClr val="FFFFFF"/>
                </a:solidFill>
              </a14:hiddenFill>
            </a:ext>
          </a:extLst>
        </p:spPr>
      </p:pic>
      <p:sp>
        <p:nvSpPr>
          <p:cNvPr id="38" name="Text Placeholder 3">
            <a:extLst>
              <a:ext uri="{FF2B5EF4-FFF2-40B4-BE49-F238E27FC236}">
                <a16:creationId xmlns:a16="http://schemas.microsoft.com/office/drawing/2014/main" id="{7FDA2060-A14E-4B4C-997C-D9D70D6A3C19}"/>
              </a:ext>
            </a:extLst>
          </p:cNvPr>
          <p:cNvSpPr txBox="1">
            <a:spLocks/>
          </p:cNvSpPr>
          <p:nvPr/>
        </p:nvSpPr>
        <p:spPr>
          <a:xfrm>
            <a:off x="4248313" y="4438650"/>
            <a:ext cx="5194769" cy="557784"/>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20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8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6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9pPr>
          </a:lstStyle>
          <a:p>
            <a:r>
              <a:rPr lang="en-US" b="1" dirty="0">
                <a:solidFill>
                  <a:schemeClr val="accent1"/>
                </a:solidFill>
              </a:rPr>
              <a:t>DESCRIPTION | KEY FEATURES</a:t>
            </a:r>
          </a:p>
        </p:txBody>
      </p:sp>
      <p:sp>
        <p:nvSpPr>
          <p:cNvPr id="39" name="Content Placeholder 4">
            <a:extLst>
              <a:ext uri="{FF2B5EF4-FFF2-40B4-BE49-F238E27FC236}">
                <a16:creationId xmlns:a16="http://schemas.microsoft.com/office/drawing/2014/main" id="{C32985E3-5152-4561-9E08-7AB480869054}"/>
              </a:ext>
            </a:extLst>
          </p:cNvPr>
          <p:cNvSpPr txBox="1">
            <a:spLocks/>
          </p:cNvSpPr>
          <p:nvPr/>
        </p:nvSpPr>
        <p:spPr>
          <a:xfrm>
            <a:off x="4248316" y="4913786"/>
            <a:ext cx="7450894" cy="1782289"/>
          </a:xfrm>
          <a:prstGeom prst="rect">
            <a:avLst/>
          </a:prstGeom>
        </p:spPr>
        <p:txBody>
          <a:bodyPr/>
          <a:lstStyle>
            <a:lvl1pPr marL="306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8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6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US" sz="1600" dirty="0">
                <a:solidFill>
                  <a:schemeClr val="tx2"/>
                </a:solidFill>
              </a:rPr>
              <a:t>Sales page allows you to Add, Edit and Delete individual generated sales.</a:t>
            </a:r>
          </a:p>
          <a:p>
            <a:r>
              <a:rPr lang="en-US" sz="1600" dirty="0">
                <a:solidFill>
                  <a:schemeClr val="tx2"/>
                </a:solidFill>
              </a:rPr>
              <a:t>Included breadcrumb for navigation.</a:t>
            </a:r>
          </a:p>
          <a:p>
            <a:r>
              <a:rPr lang="en-US" sz="1600" dirty="0">
                <a:solidFill>
                  <a:schemeClr val="tx2"/>
                </a:solidFill>
              </a:rPr>
              <a:t>Allows you to print and download sales summary in excel format. </a:t>
            </a:r>
          </a:p>
          <a:p>
            <a:pPr marL="0" indent="0">
              <a:buNone/>
            </a:pPr>
            <a:endParaRPr lang="en-US" sz="1600" dirty="0">
              <a:solidFill>
                <a:schemeClr val="tx2"/>
              </a:solidFill>
            </a:endParaRPr>
          </a:p>
          <a:p>
            <a:endParaRPr lang="en-US" dirty="0">
              <a:solidFill>
                <a:schemeClr val="tx2"/>
              </a:solidFill>
            </a:endParaRPr>
          </a:p>
        </p:txBody>
      </p:sp>
      <p:sp>
        <p:nvSpPr>
          <p:cNvPr id="40" name="Title 3">
            <a:extLst>
              <a:ext uri="{FF2B5EF4-FFF2-40B4-BE49-F238E27FC236}">
                <a16:creationId xmlns:a16="http://schemas.microsoft.com/office/drawing/2014/main" id="{FA0383E1-AA06-4DBB-B8AD-C4C1EA2B6758}"/>
              </a:ext>
            </a:extLst>
          </p:cNvPr>
          <p:cNvSpPr txBox="1">
            <a:spLocks/>
          </p:cNvSpPr>
          <p:nvPr/>
        </p:nvSpPr>
        <p:spPr>
          <a:xfrm>
            <a:off x="757622" y="3058554"/>
            <a:ext cx="3031852" cy="1722419"/>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400" b="0" kern="1200" cap="all">
                <a:solidFill>
                  <a:srgbClr val="FFFFFF"/>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100" dirty="0"/>
              <a:t>[ </a:t>
            </a:r>
            <a:r>
              <a:rPr lang="en-US" sz="3100" dirty="0">
                <a:solidFill>
                  <a:srgbClr val="FF0000"/>
                </a:solidFill>
              </a:rPr>
              <a:t>invoice</a:t>
            </a:r>
            <a:r>
              <a:rPr lang="en-US" sz="3100" dirty="0"/>
              <a:t>]</a:t>
            </a:r>
            <a:br>
              <a:rPr lang="en-US" dirty="0"/>
            </a:br>
            <a:endParaRPr lang="en-US" dirty="0"/>
          </a:p>
        </p:txBody>
      </p:sp>
    </p:spTree>
    <p:extLst>
      <p:ext uri="{BB962C8B-B14F-4D97-AF65-F5344CB8AC3E}">
        <p14:creationId xmlns:p14="http://schemas.microsoft.com/office/powerpoint/2010/main" val="10246491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3100" dirty="0"/>
              <a:t>[ </a:t>
            </a:r>
            <a:r>
              <a:rPr lang="en-US" sz="3100" dirty="0">
                <a:solidFill>
                  <a:srgbClr val="FF0000"/>
                </a:solidFill>
              </a:rPr>
              <a:t>sales</a:t>
            </a:r>
            <a:r>
              <a:rPr lang="en-US" sz="3100" dirty="0"/>
              <a:t>]</a:t>
            </a:r>
            <a:br>
              <a:rPr lang="en-US" dirty="0"/>
            </a:br>
            <a:endParaRPr lang="en-US" dirty="0"/>
          </a:p>
        </p:txBody>
      </p:sp>
      <p:grpSp>
        <p:nvGrpSpPr>
          <p:cNvPr id="15" name="Group 60" descr="up trending graph icon">
            <a:extLst>
              <a:ext uri="{FF2B5EF4-FFF2-40B4-BE49-F238E27FC236}">
                <a16:creationId xmlns:a16="http://schemas.microsoft.com/office/drawing/2014/main" id="{472EE25F-E29D-47F8-B426-F7194FA7A6B2}"/>
              </a:ext>
            </a:extLst>
          </p:cNvPr>
          <p:cNvGrpSpPr>
            <a:grpSpLocks noChangeAspect="1"/>
          </p:cNvGrpSpPr>
          <p:nvPr/>
        </p:nvGrpSpPr>
        <p:grpSpPr bwMode="auto">
          <a:xfrm>
            <a:off x="966407" y="2357219"/>
            <a:ext cx="594983" cy="581018"/>
            <a:chOff x="6726" y="600"/>
            <a:chExt cx="426" cy="416"/>
          </a:xfrm>
          <a:solidFill>
            <a:schemeClr val="accent1"/>
          </a:solidFill>
        </p:grpSpPr>
        <p:sp>
          <p:nvSpPr>
            <p:cNvPr id="16" name="Freeform 61">
              <a:extLst>
                <a:ext uri="{FF2B5EF4-FFF2-40B4-BE49-F238E27FC236}">
                  <a16:creationId xmlns:a16="http://schemas.microsoft.com/office/drawing/2014/main" id="{D21F5700-F1A8-4B4A-A478-E8EB544359C8}"/>
                </a:ext>
              </a:extLst>
            </p:cNvPr>
            <p:cNvSpPr>
              <a:spLocks/>
            </p:cNvSpPr>
            <p:nvPr/>
          </p:nvSpPr>
          <p:spPr bwMode="auto">
            <a:xfrm>
              <a:off x="6726" y="999"/>
              <a:ext cx="426" cy="17"/>
            </a:xfrm>
            <a:custGeom>
              <a:avLst/>
              <a:gdLst>
                <a:gd name="T0" fmla="*/ 282 w 288"/>
                <a:gd name="T1" fmla="*/ 12 h 12"/>
                <a:gd name="T2" fmla="*/ 6 w 288"/>
                <a:gd name="T3" fmla="*/ 12 h 12"/>
                <a:gd name="T4" fmla="*/ 0 w 288"/>
                <a:gd name="T5" fmla="*/ 6 h 12"/>
                <a:gd name="T6" fmla="*/ 6 w 288"/>
                <a:gd name="T7" fmla="*/ 0 h 12"/>
                <a:gd name="T8" fmla="*/ 282 w 288"/>
                <a:gd name="T9" fmla="*/ 0 h 12"/>
                <a:gd name="T10" fmla="*/ 288 w 288"/>
                <a:gd name="T11" fmla="*/ 6 h 12"/>
                <a:gd name="T12" fmla="*/ 282 w 288"/>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288" h="12">
                  <a:moveTo>
                    <a:pt x="282" y="12"/>
                  </a:moveTo>
                  <a:cubicBezTo>
                    <a:pt x="6" y="12"/>
                    <a:pt x="6" y="12"/>
                    <a:pt x="6" y="12"/>
                  </a:cubicBezTo>
                  <a:cubicBezTo>
                    <a:pt x="2" y="12"/>
                    <a:pt x="0" y="10"/>
                    <a:pt x="0" y="6"/>
                  </a:cubicBezTo>
                  <a:cubicBezTo>
                    <a:pt x="0" y="3"/>
                    <a:pt x="2" y="0"/>
                    <a:pt x="6" y="0"/>
                  </a:cubicBezTo>
                  <a:cubicBezTo>
                    <a:pt x="282" y="0"/>
                    <a:pt x="282" y="0"/>
                    <a:pt x="282" y="0"/>
                  </a:cubicBezTo>
                  <a:cubicBezTo>
                    <a:pt x="285" y="0"/>
                    <a:pt x="288" y="3"/>
                    <a:pt x="288" y="6"/>
                  </a:cubicBezTo>
                  <a:cubicBezTo>
                    <a:pt x="288" y="10"/>
                    <a:pt x="285" y="12"/>
                    <a:pt x="28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17" name="Freeform 62">
              <a:extLst>
                <a:ext uri="{FF2B5EF4-FFF2-40B4-BE49-F238E27FC236}">
                  <a16:creationId xmlns:a16="http://schemas.microsoft.com/office/drawing/2014/main" id="{926B1322-BBC4-4257-A331-B8C0CA638651}"/>
                </a:ext>
              </a:extLst>
            </p:cNvPr>
            <p:cNvSpPr>
              <a:spLocks noEditPoints="1"/>
            </p:cNvSpPr>
            <p:nvPr/>
          </p:nvSpPr>
          <p:spPr bwMode="auto">
            <a:xfrm>
              <a:off x="6744" y="912"/>
              <a:ext cx="71" cy="104"/>
            </a:xfrm>
            <a:custGeom>
              <a:avLst/>
              <a:gdLst>
                <a:gd name="T0" fmla="*/ 42 w 48"/>
                <a:gd name="T1" fmla="*/ 72 h 72"/>
                <a:gd name="T2" fmla="*/ 6 w 48"/>
                <a:gd name="T3" fmla="*/ 72 h 72"/>
                <a:gd name="T4" fmla="*/ 0 w 48"/>
                <a:gd name="T5" fmla="*/ 66 h 72"/>
                <a:gd name="T6" fmla="*/ 0 w 48"/>
                <a:gd name="T7" fmla="*/ 6 h 72"/>
                <a:gd name="T8" fmla="*/ 6 w 48"/>
                <a:gd name="T9" fmla="*/ 0 h 72"/>
                <a:gd name="T10" fmla="*/ 42 w 48"/>
                <a:gd name="T11" fmla="*/ 0 h 72"/>
                <a:gd name="T12" fmla="*/ 48 w 48"/>
                <a:gd name="T13" fmla="*/ 6 h 72"/>
                <a:gd name="T14" fmla="*/ 48 w 48"/>
                <a:gd name="T15" fmla="*/ 66 h 72"/>
                <a:gd name="T16" fmla="*/ 42 w 48"/>
                <a:gd name="T17" fmla="*/ 72 h 72"/>
                <a:gd name="T18" fmla="*/ 12 w 48"/>
                <a:gd name="T19" fmla="*/ 60 h 72"/>
                <a:gd name="T20" fmla="*/ 36 w 48"/>
                <a:gd name="T21" fmla="*/ 60 h 72"/>
                <a:gd name="T22" fmla="*/ 36 w 48"/>
                <a:gd name="T23" fmla="*/ 12 h 72"/>
                <a:gd name="T24" fmla="*/ 12 w 48"/>
                <a:gd name="T25" fmla="*/ 12 h 72"/>
                <a:gd name="T26" fmla="*/ 12 w 48"/>
                <a:gd name="T27" fmla="*/ 6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72">
                  <a:moveTo>
                    <a:pt x="42" y="72"/>
                  </a:moveTo>
                  <a:cubicBezTo>
                    <a:pt x="6" y="72"/>
                    <a:pt x="6" y="72"/>
                    <a:pt x="6" y="72"/>
                  </a:cubicBezTo>
                  <a:cubicBezTo>
                    <a:pt x="2" y="72"/>
                    <a:pt x="0" y="70"/>
                    <a:pt x="0" y="66"/>
                  </a:cubicBezTo>
                  <a:cubicBezTo>
                    <a:pt x="0" y="6"/>
                    <a:pt x="0" y="6"/>
                    <a:pt x="0" y="6"/>
                  </a:cubicBezTo>
                  <a:cubicBezTo>
                    <a:pt x="0" y="3"/>
                    <a:pt x="2" y="0"/>
                    <a:pt x="6" y="0"/>
                  </a:cubicBezTo>
                  <a:cubicBezTo>
                    <a:pt x="42" y="0"/>
                    <a:pt x="42" y="0"/>
                    <a:pt x="42" y="0"/>
                  </a:cubicBezTo>
                  <a:cubicBezTo>
                    <a:pt x="45" y="0"/>
                    <a:pt x="48" y="3"/>
                    <a:pt x="48" y="6"/>
                  </a:cubicBezTo>
                  <a:cubicBezTo>
                    <a:pt x="48" y="66"/>
                    <a:pt x="48" y="66"/>
                    <a:pt x="48" y="66"/>
                  </a:cubicBezTo>
                  <a:cubicBezTo>
                    <a:pt x="48" y="70"/>
                    <a:pt x="45" y="72"/>
                    <a:pt x="42" y="72"/>
                  </a:cubicBezTo>
                  <a:close/>
                  <a:moveTo>
                    <a:pt x="12" y="60"/>
                  </a:moveTo>
                  <a:cubicBezTo>
                    <a:pt x="36" y="60"/>
                    <a:pt x="36" y="60"/>
                    <a:pt x="36" y="60"/>
                  </a:cubicBezTo>
                  <a:cubicBezTo>
                    <a:pt x="36" y="12"/>
                    <a:pt x="36" y="12"/>
                    <a:pt x="36" y="12"/>
                  </a:cubicBezTo>
                  <a:cubicBezTo>
                    <a:pt x="12" y="12"/>
                    <a:pt x="12" y="12"/>
                    <a:pt x="12" y="12"/>
                  </a:cubicBezTo>
                  <a:lnTo>
                    <a:pt x="12"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28" name="Freeform 63">
              <a:extLst>
                <a:ext uri="{FF2B5EF4-FFF2-40B4-BE49-F238E27FC236}">
                  <a16:creationId xmlns:a16="http://schemas.microsoft.com/office/drawing/2014/main" id="{12FDA57F-1D5A-4A16-8364-C5BCD16B5841}"/>
                </a:ext>
              </a:extLst>
            </p:cNvPr>
            <p:cNvSpPr>
              <a:spLocks noEditPoints="1"/>
            </p:cNvSpPr>
            <p:nvPr/>
          </p:nvSpPr>
          <p:spPr bwMode="auto">
            <a:xfrm>
              <a:off x="6850" y="826"/>
              <a:ext cx="71" cy="190"/>
            </a:xfrm>
            <a:custGeom>
              <a:avLst/>
              <a:gdLst>
                <a:gd name="T0" fmla="*/ 42 w 48"/>
                <a:gd name="T1" fmla="*/ 132 h 132"/>
                <a:gd name="T2" fmla="*/ 6 w 48"/>
                <a:gd name="T3" fmla="*/ 132 h 132"/>
                <a:gd name="T4" fmla="*/ 0 w 48"/>
                <a:gd name="T5" fmla="*/ 126 h 132"/>
                <a:gd name="T6" fmla="*/ 0 w 48"/>
                <a:gd name="T7" fmla="*/ 6 h 132"/>
                <a:gd name="T8" fmla="*/ 6 w 48"/>
                <a:gd name="T9" fmla="*/ 0 h 132"/>
                <a:gd name="T10" fmla="*/ 42 w 48"/>
                <a:gd name="T11" fmla="*/ 0 h 132"/>
                <a:gd name="T12" fmla="*/ 48 w 48"/>
                <a:gd name="T13" fmla="*/ 6 h 132"/>
                <a:gd name="T14" fmla="*/ 48 w 48"/>
                <a:gd name="T15" fmla="*/ 126 h 132"/>
                <a:gd name="T16" fmla="*/ 42 w 48"/>
                <a:gd name="T17" fmla="*/ 132 h 132"/>
                <a:gd name="T18" fmla="*/ 12 w 48"/>
                <a:gd name="T19" fmla="*/ 120 h 132"/>
                <a:gd name="T20" fmla="*/ 36 w 48"/>
                <a:gd name="T21" fmla="*/ 120 h 132"/>
                <a:gd name="T22" fmla="*/ 36 w 48"/>
                <a:gd name="T23" fmla="*/ 12 h 132"/>
                <a:gd name="T24" fmla="*/ 12 w 48"/>
                <a:gd name="T25" fmla="*/ 12 h 132"/>
                <a:gd name="T26" fmla="*/ 12 w 48"/>
                <a:gd name="T27" fmla="*/ 12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132">
                  <a:moveTo>
                    <a:pt x="42" y="132"/>
                  </a:moveTo>
                  <a:cubicBezTo>
                    <a:pt x="6" y="132"/>
                    <a:pt x="6" y="132"/>
                    <a:pt x="6" y="132"/>
                  </a:cubicBezTo>
                  <a:cubicBezTo>
                    <a:pt x="2" y="132"/>
                    <a:pt x="0" y="130"/>
                    <a:pt x="0" y="126"/>
                  </a:cubicBezTo>
                  <a:cubicBezTo>
                    <a:pt x="0" y="6"/>
                    <a:pt x="0" y="6"/>
                    <a:pt x="0" y="6"/>
                  </a:cubicBezTo>
                  <a:cubicBezTo>
                    <a:pt x="0" y="3"/>
                    <a:pt x="2" y="0"/>
                    <a:pt x="6" y="0"/>
                  </a:cubicBezTo>
                  <a:cubicBezTo>
                    <a:pt x="42" y="0"/>
                    <a:pt x="42" y="0"/>
                    <a:pt x="42" y="0"/>
                  </a:cubicBezTo>
                  <a:cubicBezTo>
                    <a:pt x="45" y="0"/>
                    <a:pt x="48" y="3"/>
                    <a:pt x="48" y="6"/>
                  </a:cubicBezTo>
                  <a:cubicBezTo>
                    <a:pt x="48" y="126"/>
                    <a:pt x="48" y="126"/>
                    <a:pt x="48" y="126"/>
                  </a:cubicBezTo>
                  <a:cubicBezTo>
                    <a:pt x="48" y="130"/>
                    <a:pt x="45" y="132"/>
                    <a:pt x="42" y="132"/>
                  </a:cubicBezTo>
                  <a:close/>
                  <a:moveTo>
                    <a:pt x="12" y="120"/>
                  </a:moveTo>
                  <a:cubicBezTo>
                    <a:pt x="36" y="120"/>
                    <a:pt x="36" y="120"/>
                    <a:pt x="36" y="120"/>
                  </a:cubicBezTo>
                  <a:cubicBezTo>
                    <a:pt x="36" y="12"/>
                    <a:pt x="36" y="12"/>
                    <a:pt x="36" y="12"/>
                  </a:cubicBezTo>
                  <a:cubicBezTo>
                    <a:pt x="12" y="12"/>
                    <a:pt x="12" y="12"/>
                    <a:pt x="12" y="12"/>
                  </a:cubicBezTo>
                  <a:lnTo>
                    <a:pt x="12" y="1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29" name="Freeform 64">
              <a:extLst>
                <a:ext uri="{FF2B5EF4-FFF2-40B4-BE49-F238E27FC236}">
                  <a16:creationId xmlns:a16="http://schemas.microsoft.com/office/drawing/2014/main" id="{74F51B6C-3EA3-4E3E-A53C-1F970FD915A5}"/>
                </a:ext>
              </a:extLst>
            </p:cNvPr>
            <p:cNvSpPr>
              <a:spLocks noEditPoints="1"/>
            </p:cNvSpPr>
            <p:nvPr/>
          </p:nvSpPr>
          <p:spPr bwMode="auto">
            <a:xfrm>
              <a:off x="6957" y="860"/>
              <a:ext cx="71" cy="156"/>
            </a:xfrm>
            <a:custGeom>
              <a:avLst/>
              <a:gdLst>
                <a:gd name="T0" fmla="*/ 42 w 48"/>
                <a:gd name="T1" fmla="*/ 108 h 108"/>
                <a:gd name="T2" fmla="*/ 6 w 48"/>
                <a:gd name="T3" fmla="*/ 108 h 108"/>
                <a:gd name="T4" fmla="*/ 0 w 48"/>
                <a:gd name="T5" fmla="*/ 102 h 108"/>
                <a:gd name="T6" fmla="*/ 0 w 48"/>
                <a:gd name="T7" fmla="*/ 6 h 108"/>
                <a:gd name="T8" fmla="*/ 6 w 48"/>
                <a:gd name="T9" fmla="*/ 0 h 108"/>
                <a:gd name="T10" fmla="*/ 42 w 48"/>
                <a:gd name="T11" fmla="*/ 0 h 108"/>
                <a:gd name="T12" fmla="*/ 48 w 48"/>
                <a:gd name="T13" fmla="*/ 6 h 108"/>
                <a:gd name="T14" fmla="*/ 48 w 48"/>
                <a:gd name="T15" fmla="*/ 102 h 108"/>
                <a:gd name="T16" fmla="*/ 42 w 48"/>
                <a:gd name="T17" fmla="*/ 108 h 108"/>
                <a:gd name="T18" fmla="*/ 12 w 48"/>
                <a:gd name="T19" fmla="*/ 96 h 108"/>
                <a:gd name="T20" fmla="*/ 36 w 48"/>
                <a:gd name="T21" fmla="*/ 96 h 108"/>
                <a:gd name="T22" fmla="*/ 36 w 48"/>
                <a:gd name="T23" fmla="*/ 12 h 108"/>
                <a:gd name="T24" fmla="*/ 12 w 48"/>
                <a:gd name="T25" fmla="*/ 12 h 108"/>
                <a:gd name="T26" fmla="*/ 12 w 48"/>
                <a:gd name="T27" fmla="*/ 96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108">
                  <a:moveTo>
                    <a:pt x="42" y="108"/>
                  </a:moveTo>
                  <a:cubicBezTo>
                    <a:pt x="6" y="108"/>
                    <a:pt x="6" y="108"/>
                    <a:pt x="6" y="108"/>
                  </a:cubicBezTo>
                  <a:cubicBezTo>
                    <a:pt x="2" y="108"/>
                    <a:pt x="0" y="106"/>
                    <a:pt x="0" y="102"/>
                  </a:cubicBezTo>
                  <a:cubicBezTo>
                    <a:pt x="0" y="6"/>
                    <a:pt x="0" y="6"/>
                    <a:pt x="0" y="6"/>
                  </a:cubicBezTo>
                  <a:cubicBezTo>
                    <a:pt x="0" y="3"/>
                    <a:pt x="2" y="0"/>
                    <a:pt x="6" y="0"/>
                  </a:cubicBezTo>
                  <a:cubicBezTo>
                    <a:pt x="42" y="0"/>
                    <a:pt x="42" y="0"/>
                    <a:pt x="42" y="0"/>
                  </a:cubicBezTo>
                  <a:cubicBezTo>
                    <a:pt x="45" y="0"/>
                    <a:pt x="48" y="3"/>
                    <a:pt x="48" y="6"/>
                  </a:cubicBezTo>
                  <a:cubicBezTo>
                    <a:pt x="48" y="102"/>
                    <a:pt x="48" y="102"/>
                    <a:pt x="48" y="102"/>
                  </a:cubicBezTo>
                  <a:cubicBezTo>
                    <a:pt x="48" y="106"/>
                    <a:pt x="45" y="108"/>
                    <a:pt x="42" y="108"/>
                  </a:cubicBezTo>
                  <a:close/>
                  <a:moveTo>
                    <a:pt x="12" y="96"/>
                  </a:moveTo>
                  <a:cubicBezTo>
                    <a:pt x="36" y="96"/>
                    <a:pt x="36" y="96"/>
                    <a:pt x="36" y="96"/>
                  </a:cubicBezTo>
                  <a:cubicBezTo>
                    <a:pt x="36" y="12"/>
                    <a:pt x="36" y="12"/>
                    <a:pt x="36" y="12"/>
                  </a:cubicBezTo>
                  <a:cubicBezTo>
                    <a:pt x="12" y="12"/>
                    <a:pt x="12" y="12"/>
                    <a:pt x="12" y="12"/>
                  </a:cubicBezTo>
                  <a:lnTo>
                    <a:pt x="12" y="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30" name="Freeform 65">
              <a:extLst>
                <a:ext uri="{FF2B5EF4-FFF2-40B4-BE49-F238E27FC236}">
                  <a16:creationId xmlns:a16="http://schemas.microsoft.com/office/drawing/2014/main" id="{1E4206EE-24F5-415D-9B6A-77AD156E9C52}"/>
                </a:ext>
              </a:extLst>
            </p:cNvPr>
            <p:cNvSpPr>
              <a:spLocks noEditPoints="1"/>
            </p:cNvSpPr>
            <p:nvPr/>
          </p:nvSpPr>
          <p:spPr bwMode="auto">
            <a:xfrm>
              <a:off x="7063" y="739"/>
              <a:ext cx="71" cy="277"/>
            </a:xfrm>
            <a:custGeom>
              <a:avLst/>
              <a:gdLst>
                <a:gd name="T0" fmla="*/ 42 w 48"/>
                <a:gd name="T1" fmla="*/ 192 h 192"/>
                <a:gd name="T2" fmla="*/ 6 w 48"/>
                <a:gd name="T3" fmla="*/ 192 h 192"/>
                <a:gd name="T4" fmla="*/ 0 w 48"/>
                <a:gd name="T5" fmla="*/ 186 h 192"/>
                <a:gd name="T6" fmla="*/ 0 w 48"/>
                <a:gd name="T7" fmla="*/ 6 h 192"/>
                <a:gd name="T8" fmla="*/ 6 w 48"/>
                <a:gd name="T9" fmla="*/ 0 h 192"/>
                <a:gd name="T10" fmla="*/ 42 w 48"/>
                <a:gd name="T11" fmla="*/ 0 h 192"/>
                <a:gd name="T12" fmla="*/ 48 w 48"/>
                <a:gd name="T13" fmla="*/ 6 h 192"/>
                <a:gd name="T14" fmla="*/ 48 w 48"/>
                <a:gd name="T15" fmla="*/ 186 h 192"/>
                <a:gd name="T16" fmla="*/ 42 w 48"/>
                <a:gd name="T17" fmla="*/ 192 h 192"/>
                <a:gd name="T18" fmla="*/ 12 w 48"/>
                <a:gd name="T19" fmla="*/ 180 h 192"/>
                <a:gd name="T20" fmla="*/ 36 w 48"/>
                <a:gd name="T21" fmla="*/ 180 h 192"/>
                <a:gd name="T22" fmla="*/ 36 w 48"/>
                <a:gd name="T23" fmla="*/ 12 h 192"/>
                <a:gd name="T24" fmla="*/ 12 w 48"/>
                <a:gd name="T25" fmla="*/ 12 h 192"/>
                <a:gd name="T26" fmla="*/ 12 w 48"/>
                <a:gd name="T27" fmla="*/ 18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192">
                  <a:moveTo>
                    <a:pt x="42" y="192"/>
                  </a:moveTo>
                  <a:cubicBezTo>
                    <a:pt x="6" y="192"/>
                    <a:pt x="6" y="192"/>
                    <a:pt x="6" y="192"/>
                  </a:cubicBezTo>
                  <a:cubicBezTo>
                    <a:pt x="2" y="192"/>
                    <a:pt x="0" y="190"/>
                    <a:pt x="0" y="186"/>
                  </a:cubicBezTo>
                  <a:cubicBezTo>
                    <a:pt x="0" y="6"/>
                    <a:pt x="0" y="6"/>
                    <a:pt x="0" y="6"/>
                  </a:cubicBezTo>
                  <a:cubicBezTo>
                    <a:pt x="0" y="3"/>
                    <a:pt x="2" y="0"/>
                    <a:pt x="6" y="0"/>
                  </a:cubicBezTo>
                  <a:cubicBezTo>
                    <a:pt x="42" y="0"/>
                    <a:pt x="42" y="0"/>
                    <a:pt x="42" y="0"/>
                  </a:cubicBezTo>
                  <a:cubicBezTo>
                    <a:pt x="45" y="0"/>
                    <a:pt x="48" y="3"/>
                    <a:pt x="48" y="6"/>
                  </a:cubicBezTo>
                  <a:cubicBezTo>
                    <a:pt x="48" y="186"/>
                    <a:pt x="48" y="186"/>
                    <a:pt x="48" y="186"/>
                  </a:cubicBezTo>
                  <a:cubicBezTo>
                    <a:pt x="48" y="190"/>
                    <a:pt x="45" y="192"/>
                    <a:pt x="42" y="192"/>
                  </a:cubicBezTo>
                  <a:close/>
                  <a:moveTo>
                    <a:pt x="12" y="180"/>
                  </a:moveTo>
                  <a:cubicBezTo>
                    <a:pt x="36" y="180"/>
                    <a:pt x="36" y="180"/>
                    <a:pt x="36" y="180"/>
                  </a:cubicBezTo>
                  <a:cubicBezTo>
                    <a:pt x="36" y="12"/>
                    <a:pt x="36" y="12"/>
                    <a:pt x="36" y="12"/>
                  </a:cubicBezTo>
                  <a:cubicBezTo>
                    <a:pt x="12" y="12"/>
                    <a:pt x="12" y="12"/>
                    <a:pt x="12" y="12"/>
                  </a:cubicBezTo>
                  <a:lnTo>
                    <a:pt x="12" y="1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31" name="Freeform 66">
              <a:extLst>
                <a:ext uri="{FF2B5EF4-FFF2-40B4-BE49-F238E27FC236}">
                  <a16:creationId xmlns:a16="http://schemas.microsoft.com/office/drawing/2014/main" id="{6CC0A621-7C84-4D7A-9A57-F3CBCFCAA5C2}"/>
                </a:ext>
              </a:extLst>
            </p:cNvPr>
            <p:cNvSpPr>
              <a:spLocks noEditPoints="1"/>
            </p:cNvSpPr>
            <p:nvPr/>
          </p:nvSpPr>
          <p:spPr bwMode="auto">
            <a:xfrm>
              <a:off x="6753" y="774"/>
              <a:ext cx="53" cy="52"/>
            </a:xfrm>
            <a:custGeom>
              <a:avLst/>
              <a:gdLst>
                <a:gd name="T0" fmla="*/ 18 w 36"/>
                <a:gd name="T1" fmla="*/ 36 h 36"/>
                <a:gd name="T2" fmla="*/ 0 w 36"/>
                <a:gd name="T3" fmla="*/ 18 h 36"/>
                <a:gd name="T4" fmla="*/ 18 w 36"/>
                <a:gd name="T5" fmla="*/ 0 h 36"/>
                <a:gd name="T6" fmla="*/ 36 w 36"/>
                <a:gd name="T7" fmla="*/ 18 h 36"/>
                <a:gd name="T8" fmla="*/ 18 w 36"/>
                <a:gd name="T9" fmla="*/ 36 h 36"/>
                <a:gd name="T10" fmla="*/ 18 w 36"/>
                <a:gd name="T11" fmla="*/ 12 h 36"/>
                <a:gd name="T12" fmla="*/ 12 w 36"/>
                <a:gd name="T13" fmla="*/ 18 h 36"/>
                <a:gd name="T14" fmla="*/ 18 w 36"/>
                <a:gd name="T15" fmla="*/ 24 h 36"/>
                <a:gd name="T16" fmla="*/ 24 w 36"/>
                <a:gd name="T17" fmla="*/ 18 h 36"/>
                <a:gd name="T18" fmla="*/ 18 w 36"/>
                <a:gd name="T19" fmla="*/ 1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18" y="36"/>
                  </a:moveTo>
                  <a:cubicBezTo>
                    <a:pt x="8" y="36"/>
                    <a:pt x="0" y="28"/>
                    <a:pt x="0" y="18"/>
                  </a:cubicBezTo>
                  <a:cubicBezTo>
                    <a:pt x="0" y="9"/>
                    <a:pt x="8" y="0"/>
                    <a:pt x="18" y="0"/>
                  </a:cubicBezTo>
                  <a:cubicBezTo>
                    <a:pt x="28" y="0"/>
                    <a:pt x="36" y="9"/>
                    <a:pt x="36" y="18"/>
                  </a:cubicBezTo>
                  <a:cubicBezTo>
                    <a:pt x="36" y="28"/>
                    <a:pt x="28" y="36"/>
                    <a:pt x="18" y="36"/>
                  </a:cubicBezTo>
                  <a:close/>
                  <a:moveTo>
                    <a:pt x="18" y="12"/>
                  </a:moveTo>
                  <a:cubicBezTo>
                    <a:pt x="14" y="12"/>
                    <a:pt x="12" y="15"/>
                    <a:pt x="12" y="18"/>
                  </a:cubicBezTo>
                  <a:cubicBezTo>
                    <a:pt x="12" y="22"/>
                    <a:pt x="14" y="24"/>
                    <a:pt x="18" y="24"/>
                  </a:cubicBezTo>
                  <a:cubicBezTo>
                    <a:pt x="21" y="24"/>
                    <a:pt x="24" y="22"/>
                    <a:pt x="24" y="18"/>
                  </a:cubicBezTo>
                  <a:cubicBezTo>
                    <a:pt x="24" y="15"/>
                    <a:pt x="21" y="12"/>
                    <a:pt x="1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32" name="Freeform 67">
              <a:extLst>
                <a:ext uri="{FF2B5EF4-FFF2-40B4-BE49-F238E27FC236}">
                  <a16:creationId xmlns:a16="http://schemas.microsoft.com/office/drawing/2014/main" id="{7D8D73AE-35AD-47E1-8D48-0933CCEBDC8B}"/>
                </a:ext>
              </a:extLst>
            </p:cNvPr>
            <p:cNvSpPr>
              <a:spLocks noEditPoints="1"/>
            </p:cNvSpPr>
            <p:nvPr/>
          </p:nvSpPr>
          <p:spPr bwMode="auto">
            <a:xfrm>
              <a:off x="6859" y="687"/>
              <a:ext cx="53" cy="52"/>
            </a:xfrm>
            <a:custGeom>
              <a:avLst/>
              <a:gdLst>
                <a:gd name="T0" fmla="*/ 18 w 36"/>
                <a:gd name="T1" fmla="*/ 36 h 36"/>
                <a:gd name="T2" fmla="*/ 0 w 36"/>
                <a:gd name="T3" fmla="*/ 18 h 36"/>
                <a:gd name="T4" fmla="*/ 18 w 36"/>
                <a:gd name="T5" fmla="*/ 0 h 36"/>
                <a:gd name="T6" fmla="*/ 36 w 36"/>
                <a:gd name="T7" fmla="*/ 18 h 36"/>
                <a:gd name="T8" fmla="*/ 18 w 36"/>
                <a:gd name="T9" fmla="*/ 36 h 36"/>
                <a:gd name="T10" fmla="*/ 18 w 36"/>
                <a:gd name="T11" fmla="*/ 12 h 36"/>
                <a:gd name="T12" fmla="*/ 12 w 36"/>
                <a:gd name="T13" fmla="*/ 18 h 36"/>
                <a:gd name="T14" fmla="*/ 18 w 36"/>
                <a:gd name="T15" fmla="*/ 24 h 36"/>
                <a:gd name="T16" fmla="*/ 24 w 36"/>
                <a:gd name="T17" fmla="*/ 18 h 36"/>
                <a:gd name="T18" fmla="*/ 18 w 36"/>
                <a:gd name="T19" fmla="*/ 1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18" y="36"/>
                  </a:moveTo>
                  <a:cubicBezTo>
                    <a:pt x="8" y="36"/>
                    <a:pt x="0" y="28"/>
                    <a:pt x="0" y="18"/>
                  </a:cubicBezTo>
                  <a:cubicBezTo>
                    <a:pt x="0" y="9"/>
                    <a:pt x="8" y="0"/>
                    <a:pt x="18" y="0"/>
                  </a:cubicBezTo>
                  <a:cubicBezTo>
                    <a:pt x="28" y="0"/>
                    <a:pt x="36" y="9"/>
                    <a:pt x="36" y="18"/>
                  </a:cubicBezTo>
                  <a:cubicBezTo>
                    <a:pt x="36" y="28"/>
                    <a:pt x="28" y="36"/>
                    <a:pt x="18" y="36"/>
                  </a:cubicBezTo>
                  <a:close/>
                  <a:moveTo>
                    <a:pt x="18" y="12"/>
                  </a:moveTo>
                  <a:cubicBezTo>
                    <a:pt x="14" y="12"/>
                    <a:pt x="12" y="15"/>
                    <a:pt x="12" y="18"/>
                  </a:cubicBezTo>
                  <a:cubicBezTo>
                    <a:pt x="12" y="22"/>
                    <a:pt x="14" y="24"/>
                    <a:pt x="18" y="24"/>
                  </a:cubicBezTo>
                  <a:cubicBezTo>
                    <a:pt x="21" y="24"/>
                    <a:pt x="24" y="22"/>
                    <a:pt x="24" y="18"/>
                  </a:cubicBezTo>
                  <a:cubicBezTo>
                    <a:pt x="24" y="15"/>
                    <a:pt x="21" y="12"/>
                    <a:pt x="1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33" name="Freeform 68">
              <a:extLst>
                <a:ext uri="{FF2B5EF4-FFF2-40B4-BE49-F238E27FC236}">
                  <a16:creationId xmlns:a16="http://schemas.microsoft.com/office/drawing/2014/main" id="{49660C84-A5EF-43E1-96D1-C3344CCB5CAF}"/>
                </a:ext>
              </a:extLst>
            </p:cNvPr>
            <p:cNvSpPr>
              <a:spLocks noEditPoints="1"/>
            </p:cNvSpPr>
            <p:nvPr/>
          </p:nvSpPr>
          <p:spPr bwMode="auto">
            <a:xfrm>
              <a:off x="6966" y="722"/>
              <a:ext cx="53" cy="52"/>
            </a:xfrm>
            <a:custGeom>
              <a:avLst/>
              <a:gdLst>
                <a:gd name="T0" fmla="*/ 18 w 36"/>
                <a:gd name="T1" fmla="*/ 36 h 36"/>
                <a:gd name="T2" fmla="*/ 0 w 36"/>
                <a:gd name="T3" fmla="*/ 18 h 36"/>
                <a:gd name="T4" fmla="*/ 18 w 36"/>
                <a:gd name="T5" fmla="*/ 0 h 36"/>
                <a:gd name="T6" fmla="*/ 36 w 36"/>
                <a:gd name="T7" fmla="*/ 18 h 36"/>
                <a:gd name="T8" fmla="*/ 18 w 36"/>
                <a:gd name="T9" fmla="*/ 36 h 36"/>
                <a:gd name="T10" fmla="*/ 18 w 36"/>
                <a:gd name="T11" fmla="*/ 12 h 36"/>
                <a:gd name="T12" fmla="*/ 12 w 36"/>
                <a:gd name="T13" fmla="*/ 18 h 36"/>
                <a:gd name="T14" fmla="*/ 18 w 36"/>
                <a:gd name="T15" fmla="*/ 24 h 36"/>
                <a:gd name="T16" fmla="*/ 24 w 36"/>
                <a:gd name="T17" fmla="*/ 18 h 36"/>
                <a:gd name="T18" fmla="*/ 18 w 36"/>
                <a:gd name="T19" fmla="*/ 1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18" y="36"/>
                  </a:moveTo>
                  <a:cubicBezTo>
                    <a:pt x="8" y="36"/>
                    <a:pt x="0" y="28"/>
                    <a:pt x="0" y="18"/>
                  </a:cubicBezTo>
                  <a:cubicBezTo>
                    <a:pt x="0" y="9"/>
                    <a:pt x="8" y="0"/>
                    <a:pt x="18" y="0"/>
                  </a:cubicBezTo>
                  <a:cubicBezTo>
                    <a:pt x="28" y="0"/>
                    <a:pt x="36" y="9"/>
                    <a:pt x="36" y="18"/>
                  </a:cubicBezTo>
                  <a:cubicBezTo>
                    <a:pt x="36" y="28"/>
                    <a:pt x="28" y="36"/>
                    <a:pt x="18" y="36"/>
                  </a:cubicBezTo>
                  <a:close/>
                  <a:moveTo>
                    <a:pt x="18" y="12"/>
                  </a:moveTo>
                  <a:cubicBezTo>
                    <a:pt x="14" y="12"/>
                    <a:pt x="12" y="15"/>
                    <a:pt x="12" y="18"/>
                  </a:cubicBezTo>
                  <a:cubicBezTo>
                    <a:pt x="12" y="22"/>
                    <a:pt x="14" y="24"/>
                    <a:pt x="18" y="24"/>
                  </a:cubicBezTo>
                  <a:cubicBezTo>
                    <a:pt x="21" y="24"/>
                    <a:pt x="24" y="22"/>
                    <a:pt x="24" y="18"/>
                  </a:cubicBezTo>
                  <a:cubicBezTo>
                    <a:pt x="24" y="15"/>
                    <a:pt x="21" y="12"/>
                    <a:pt x="1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34" name="Freeform 69">
              <a:extLst>
                <a:ext uri="{FF2B5EF4-FFF2-40B4-BE49-F238E27FC236}">
                  <a16:creationId xmlns:a16="http://schemas.microsoft.com/office/drawing/2014/main" id="{0EF602FB-830F-40FD-A84E-375278144F15}"/>
                </a:ext>
              </a:extLst>
            </p:cNvPr>
            <p:cNvSpPr>
              <a:spLocks noEditPoints="1"/>
            </p:cNvSpPr>
            <p:nvPr/>
          </p:nvSpPr>
          <p:spPr bwMode="auto">
            <a:xfrm>
              <a:off x="7072" y="600"/>
              <a:ext cx="54" cy="52"/>
            </a:xfrm>
            <a:custGeom>
              <a:avLst/>
              <a:gdLst>
                <a:gd name="T0" fmla="*/ 18 w 36"/>
                <a:gd name="T1" fmla="*/ 36 h 36"/>
                <a:gd name="T2" fmla="*/ 0 w 36"/>
                <a:gd name="T3" fmla="*/ 18 h 36"/>
                <a:gd name="T4" fmla="*/ 18 w 36"/>
                <a:gd name="T5" fmla="*/ 0 h 36"/>
                <a:gd name="T6" fmla="*/ 36 w 36"/>
                <a:gd name="T7" fmla="*/ 18 h 36"/>
                <a:gd name="T8" fmla="*/ 18 w 36"/>
                <a:gd name="T9" fmla="*/ 36 h 36"/>
                <a:gd name="T10" fmla="*/ 18 w 36"/>
                <a:gd name="T11" fmla="*/ 12 h 36"/>
                <a:gd name="T12" fmla="*/ 12 w 36"/>
                <a:gd name="T13" fmla="*/ 18 h 36"/>
                <a:gd name="T14" fmla="*/ 18 w 36"/>
                <a:gd name="T15" fmla="*/ 24 h 36"/>
                <a:gd name="T16" fmla="*/ 24 w 36"/>
                <a:gd name="T17" fmla="*/ 18 h 36"/>
                <a:gd name="T18" fmla="*/ 18 w 36"/>
                <a:gd name="T19" fmla="*/ 1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18" y="36"/>
                  </a:moveTo>
                  <a:cubicBezTo>
                    <a:pt x="8" y="36"/>
                    <a:pt x="0" y="28"/>
                    <a:pt x="0" y="18"/>
                  </a:cubicBezTo>
                  <a:cubicBezTo>
                    <a:pt x="0" y="9"/>
                    <a:pt x="8" y="0"/>
                    <a:pt x="18" y="0"/>
                  </a:cubicBezTo>
                  <a:cubicBezTo>
                    <a:pt x="28" y="0"/>
                    <a:pt x="36" y="9"/>
                    <a:pt x="36" y="18"/>
                  </a:cubicBezTo>
                  <a:cubicBezTo>
                    <a:pt x="36" y="28"/>
                    <a:pt x="28" y="36"/>
                    <a:pt x="18" y="36"/>
                  </a:cubicBezTo>
                  <a:close/>
                  <a:moveTo>
                    <a:pt x="18" y="12"/>
                  </a:moveTo>
                  <a:cubicBezTo>
                    <a:pt x="14" y="12"/>
                    <a:pt x="12" y="15"/>
                    <a:pt x="12" y="18"/>
                  </a:cubicBezTo>
                  <a:cubicBezTo>
                    <a:pt x="12" y="22"/>
                    <a:pt x="14" y="24"/>
                    <a:pt x="18" y="24"/>
                  </a:cubicBezTo>
                  <a:cubicBezTo>
                    <a:pt x="21" y="24"/>
                    <a:pt x="24" y="22"/>
                    <a:pt x="24" y="18"/>
                  </a:cubicBezTo>
                  <a:cubicBezTo>
                    <a:pt x="24" y="15"/>
                    <a:pt x="21" y="12"/>
                    <a:pt x="1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35" name="Freeform 70">
              <a:extLst>
                <a:ext uri="{FF2B5EF4-FFF2-40B4-BE49-F238E27FC236}">
                  <a16:creationId xmlns:a16="http://schemas.microsoft.com/office/drawing/2014/main" id="{6B150C4F-130D-471E-938C-DA59FD8FCCFC}"/>
                </a:ext>
              </a:extLst>
            </p:cNvPr>
            <p:cNvSpPr>
              <a:spLocks/>
            </p:cNvSpPr>
            <p:nvPr/>
          </p:nvSpPr>
          <p:spPr bwMode="auto">
            <a:xfrm>
              <a:off x="6782" y="714"/>
              <a:ext cx="99" cy="84"/>
            </a:xfrm>
            <a:custGeom>
              <a:avLst/>
              <a:gdLst>
                <a:gd name="T0" fmla="*/ 7 w 67"/>
                <a:gd name="T1" fmla="*/ 58 h 58"/>
                <a:gd name="T2" fmla="*/ 2 w 67"/>
                <a:gd name="T3" fmla="*/ 56 h 58"/>
                <a:gd name="T4" fmla="*/ 3 w 67"/>
                <a:gd name="T5" fmla="*/ 47 h 58"/>
                <a:gd name="T6" fmla="*/ 57 w 67"/>
                <a:gd name="T7" fmla="*/ 3 h 58"/>
                <a:gd name="T8" fmla="*/ 65 w 67"/>
                <a:gd name="T9" fmla="*/ 3 h 58"/>
                <a:gd name="T10" fmla="*/ 64 w 67"/>
                <a:gd name="T11" fmla="*/ 12 h 58"/>
                <a:gd name="T12" fmla="*/ 11 w 67"/>
                <a:gd name="T13" fmla="*/ 56 h 58"/>
                <a:gd name="T14" fmla="*/ 7 w 67"/>
                <a:gd name="T15" fmla="*/ 58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 h="58">
                  <a:moveTo>
                    <a:pt x="7" y="58"/>
                  </a:moveTo>
                  <a:cubicBezTo>
                    <a:pt x="5" y="58"/>
                    <a:pt x="3" y="57"/>
                    <a:pt x="2" y="56"/>
                  </a:cubicBezTo>
                  <a:cubicBezTo>
                    <a:pt x="0" y="53"/>
                    <a:pt x="0" y="49"/>
                    <a:pt x="3" y="47"/>
                  </a:cubicBezTo>
                  <a:cubicBezTo>
                    <a:pt x="57" y="3"/>
                    <a:pt x="57" y="3"/>
                    <a:pt x="57" y="3"/>
                  </a:cubicBezTo>
                  <a:cubicBezTo>
                    <a:pt x="59" y="0"/>
                    <a:pt x="63" y="1"/>
                    <a:pt x="65" y="3"/>
                  </a:cubicBezTo>
                  <a:cubicBezTo>
                    <a:pt x="67" y="6"/>
                    <a:pt x="67" y="10"/>
                    <a:pt x="64" y="12"/>
                  </a:cubicBezTo>
                  <a:cubicBezTo>
                    <a:pt x="11" y="56"/>
                    <a:pt x="11" y="56"/>
                    <a:pt x="11" y="56"/>
                  </a:cubicBezTo>
                  <a:cubicBezTo>
                    <a:pt x="10" y="57"/>
                    <a:pt x="8" y="58"/>
                    <a:pt x="7"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36" name="Freeform 71">
              <a:extLst>
                <a:ext uri="{FF2B5EF4-FFF2-40B4-BE49-F238E27FC236}">
                  <a16:creationId xmlns:a16="http://schemas.microsoft.com/office/drawing/2014/main" id="{C67A3E99-B4A8-4C59-8DAC-2303F1029752}"/>
                </a:ext>
              </a:extLst>
            </p:cNvPr>
            <p:cNvSpPr>
              <a:spLocks/>
            </p:cNvSpPr>
            <p:nvPr/>
          </p:nvSpPr>
          <p:spPr bwMode="auto">
            <a:xfrm>
              <a:off x="6892" y="708"/>
              <a:ext cx="93" cy="44"/>
            </a:xfrm>
            <a:custGeom>
              <a:avLst/>
              <a:gdLst>
                <a:gd name="T0" fmla="*/ 57 w 63"/>
                <a:gd name="T1" fmla="*/ 30 h 30"/>
                <a:gd name="T2" fmla="*/ 55 w 63"/>
                <a:gd name="T3" fmla="*/ 29 h 30"/>
                <a:gd name="T4" fmla="*/ 5 w 63"/>
                <a:gd name="T5" fmla="*/ 13 h 30"/>
                <a:gd name="T6" fmla="*/ 1 w 63"/>
                <a:gd name="T7" fmla="*/ 5 h 30"/>
                <a:gd name="T8" fmla="*/ 9 w 63"/>
                <a:gd name="T9" fmla="*/ 2 h 30"/>
                <a:gd name="T10" fmla="*/ 58 w 63"/>
                <a:gd name="T11" fmla="*/ 18 h 30"/>
                <a:gd name="T12" fmla="*/ 62 w 63"/>
                <a:gd name="T13" fmla="*/ 26 h 30"/>
                <a:gd name="T14" fmla="*/ 57 w 63"/>
                <a:gd name="T15" fmla="*/ 30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30">
                  <a:moveTo>
                    <a:pt x="57" y="30"/>
                  </a:moveTo>
                  <a:cubicBezTo>
                    <a:pt x="56" y="30"/>
                    <a:pt x="55" y="30"/>
                    <a:pt x="55" y="29"/>
                  </a:cubicBezTo>
                  <a:cubicBezTo>
                    <a:pt x="5" y="13"/>
                    <a:pt x="5" y="13"/>
                    <a:pt x="5" y="13"/>
                  </a:cubicBezTo>
                  <a:cubicBezTo>
                    <a:pt x="2" y="12"/>
                    <a:pt x="0" y="8"/>
                    <a:pt x="1" y="5"/>
                  </a:cubicBezTo>
                  <a:cubicBezTo>
                    <a:pt x="2" y="2"/>
                    <a:pt x="6" y="0"/>
                    <a:pt x="9" y="2"/>
                  </a:cubicBezTo>
                  <a:cubicBezTo>
                    <a:pt x="58" y="18"/>
                    <a:pt x="58" y="18"/>
                    <a:pt x="58" y="18"/>
                  </a:cubicBezTo>
                  <a:cubicBezTo>
                    <a:pt x="62" y="19"/>
                    <a:pt x="63" y="23"/>
                    <a:pt x="62" y="26"/>
                  </a:cubicBezTo>
                  <a:cubicBezTo>
                    <a:pt x="61" y="28"/>
                    <a:pt x="59" y="30"/>
                    <a:pt x="5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37" name="Freeform 72">
              <a:extLst>
                <a:ext uri="{FF2B5EF4-FFF2-40B4-BE49-F238E27FC236}">
                  <a16:creationId xmlns:a16="http://schemas.microsoft.com/office/drawing/2014/main" id="{0E953A8E-9BA4-46A4-A690-8383CD1AD372}"/>
                </a:ext>
              </a:extLst>
            </p:cNvPr>
            <p:cNvSpPr>
              <a:spLocks/>
            </p:cNvSpPr>
            <p:nvPr/>
          </p:nvSpPr>
          <p:spPr bwMode="auto">
            <a:xfrm>
              <a:off x="6994" y="630"/>
              <a:ext cx="103" cy="113"/>
            </a:xfrm>
            <a:custGeom>
              <a:avLst/>
              <a:gdLst>
                <a:gd name="T0" fmla="*/ 6 w 70"/>
                <a:gd name="T1" fmla="*/ 78 h 78"/>
                <a:gd name="T2" fmla="*/ 3 w 70"/>
                <a:gd name="T3" fmla="*/ 77 h 78"/>
                <a:gd name="T4" fmla="*/ 2 w 70"/>
                <a:gd name="T5" fmla="*/ 68 h 78"/>
                <a:gd name="T6" fmla="*/ 58 w 70"/>
                <a:gd name="T7" fmla="*/ 3 h 78"/>
                <a:gd name="T8" fmla="*/ 67 w 70"/>
                <a:gd name="T9" fmla="*/ 2 h 78"/>
                <a:gd name="T10" fmla="*/ 67 w 70"/>
                <a:gd name="T11" fmla="*/ 10 h 78"/>
                <a:gd name="T12" fmla="*/ 11 w 70"/>
                <a:gd name="T13" fmla="*/ 76 h 78"/>
                <a:gd name="T14" fmla="*/ 6 w 70"/>
                <a:gd name="T15" fmla="*/ 78 h 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78">
                  <a:moveTo>
                    <a:pt x="6" y="78"/>
                  </a:moveTo>
                  <a:cubicBezTo>
                    <a:pt x="5" y="78"/>
                    <a:pt x="4" y="78"/>
                    <a:pt x="3" y="77"/>
                  </a:cubicBezTo>
                  <a:cubicBezTo>
                    <a:pt x="0" y="75"/>
                    <a:pt x="0" y="71"/>
                    <a:pt x="2" y="68"/>
                  </a:cubicBezTo>
                  <a:cubicBezTo>
                    <a:pt x="58" y="3"/>
                    <a:pt x="58" y="3"/>
                    <a:pt x="58" y="3"/>
                  </a:cubicBezTo>
                  <a:cubicBezTo>
                    <a:pt x="60" y="0"/>
                    <a:pt x="64" y="0"/>
                    <a:pt x="67" y="2"/>
                  </a:cubicBezTo>
                  <a:cubicBezTo>
                    <a:pt x="69" y="4"/>
                    <a:pt x="70" y="8"/>
                    <a:pt x="67" y="10"/>
                  </a:cubicBezTo>
                  <a:cubicBezTo>
                    <a:pt x="11" y="76"/>
                    <a:pt x="11" y="76"/>
                    <a:pt x="11" y="76"/>
                  </a:cubicBezTo>
                  <a:cubicBezTo>
                    <a:pt x="10" y="78"/>
                    <a:pt x="8" y="78"/>
                    <a:pt x="6"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grpSp>
      <p:pic>
        <p:nvPicPr>
          <p:cNvPr id="5122" name="Picture 2">
            <a:extLst>
              <a:ext uri="{FF2B5EF4-FFF2-40B4-BE49-F238E27FC236}">
                <a16:creationId xmlns:a16="http://schemas.microsoft.com/office/drawing/2014/main" id="{073CE940-81FE-4807-8AB4-E6344E6051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35711" y="600405"/>
            <a:ext cx="7515863" cy="3876345"/>
          </a:xfrm>
          <a:prstGeom prst="rect">
            <a:avLst/>
          </a:prstGeom>
          <a:noFill/>
          <a:extLst>
            <a:ext uri="{909E8E84-426E-40DD-AFC4-6F175D3DCCD1}">
              <a14:hiddenFill xmlns:a14="http://schemas.microsoft.com/office/drawing/2010/main">
                <a:solidFill>
                  <a:srgbClr val="FFFFFF"/>
                </a:solidFill>
              </a14:hiddenFill>
            </a:ext>
          </a:extLst>
        </p:spPr>
      </p:pic>
      <p:sp>
        <p:nvSpPr>
          <p:cNvPr id="18" name="Text Placeholder 3">
            <a:extLst>
              <a:ext uri="{FF2B5EF4-FFF2-40B4-BE49-F238E27FC236}">
                <a16:creationId xmlns:a16="http://schemas.microsoft.com/office/drawing/2014/main" id="{B00F5FBE-7A8F-4180-8A50-07736B78BCED}"/>
              </a:ext>
            </a:extLst>
          </p:cNvPr>
          <p:cNvSpPr txBox="1">
            <a:spLocks/>
          </p:cNvSpPr>
          <p:nvPr/>
        </p:nvSpPr>
        <p:spPr>
          <a:xfrm>
            <a:off x="4248313" y="4438650"/>
            <a:ext cx="5194769" cy="557784"/>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20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8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6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9pPr>
          </a:lstStyle>
          <a:p>
            <a:r>
              <a:rPr lang="en-US" b="1" dirty="0">
                <a:solidFill>
                  <a:schemeClr val="accent1"/>
                </a:solidFill>
              </a:rPr>
              <a:t>DESCRIPTION | KEY FEATURES</a:t>
            </a:r>
          </a:p>
        </p:txBody>
      </p:sp>
      <p:sp>
        <p:nvSpPr>
          <p:cNvPr id="19" name="Content Placeholder 4">
            <a:extLst>
              <a:ext uri="{FF2B5EF4-FFF2-40B4-BE49-F238E27FC236}">
                <a16:creationId xmlns:a16="http://schemas.microsoft.com/office/drawing/2014/main" id="{0C9471B1-E40D-4EF8-93FB-15256055434D}"/>
              </a:ext>
            </a:extLst>
          </p:cNvPr>
          <p:cNvSpPr txBox="1">
            <a:spLocks/>
          </p:cNvSpPr>
          <p:nvPr/>
        </p:nvSpPr>
        <p:spPr>
          <a:xfrm>
            <a:off x="4248316" y="4913786"/>
            <a:ext cx="7450894" cy="1782289"/>
          </a:xfrm>
          <a:prstGeom prst="rect">
            <a:avLst/>
          </a:prstGeom>
        </p:spPr>
        <p:txBody>
          <a:bodyPr/>
          <a:lstStyle>
            <a:lvl1pPr marL="306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8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6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US" sz="1600" dirty="0">
                <a:solidFill>
                  <a:schemeClr val="tx2"/>
                </a:solidFill>
              </a:rPr>
              <a:t>This page allows you to create and print invoice. </a:t>
            </a:r>
          </a:p>
          <a:p>
            <a:r>
              <a:rPr lang="en-US" sz="1600" dirty="0">
                <a:solidFill>
                  <a:schemeClr val="tx2"/>
                </a:solidFill>
              </a:rPr>
              <a:t>Create Sales Invoice Page may allow saving of invoice, including printing.</a:t>
            </a:r>
          </a:p>
          <a:p>
            <a:endParaRPr lang="en-US" dirty="0">
              <a:solidFill>
                <a:schemeClr val="tx2"/>
              </a:solidFill>
            </a:endParaRPr>
          </a:p>
        </p:txBody>
      </p:sp>
      <p:sp>
        <p:nvSpPr>
          <p:cNvPr id="20" name="Title 3">
            <a:extLst>
              <a:ext uri="{FF2B5EF4-FFF2-40B4-BE49-F238E27FC236}">
                <a16:creationId xmlns:a16="http://schemas.microsoft.com/office/drawing/2014/main" id="{55B5C5BF-70A5-40D5-A60C-B7277A86829F}"/>
              </a:ext>
            </a:extLst>
          </p:cNvPr>
          <p:cNvSpPr txBox="1">
            <a:spLocks/>
          </p:cNvSpPr>
          <p:nvPr/>
        </p:nvSpPr>
        <p:spPr>
          <a:xfrm>
            <a:off x="757622" y="3058554"/>
            <a:ext cx="3031852" cy="1722419"/>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400" b="0" kern="1200" cap="all">
                <a:solidFill>
                  <a:srgbClr val="FFFFFF"/>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100" dirty="0"/>
              <a:t>[ </a:t>
            </a:r>
            <a:r>
              <a:rPr lang="en-US" sz="3100" dirty="0">
                <a:solidFill>
                  <a:srgbClr val="FF0000"/>
                </a:solidFill>
              </a:rPr>
              <a:t>invoice</a:t>
            </a:r>
            <a:r>
              <a:rPr lang="en-US" sz="3100" dirty="0"/>
              <a:t>]</a:t>
            </a:r>
            <a:br>
              <a:rPr lang="en-US" dirty="0"/>
            </a:br>
            <a:endParaRPr lang="en-US" dirty="0"/>
          </a:p>
        </p:txBody>
      </p:sp>
    </p:spTree>
    <p:extLst>
      <p:ext uri="{BB962C8B-B14F-4D97-AF65-F5344CB8AC3E}">
        <p14:creationId xmlns:p14="http://schemas.microsoft.com/office/powerpoint/2010/main" val="39861875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woman looking at tablet"/>
          <p:cNvPicPr>
            <a:picLocks noGrp="1" noChangeAspect="1"/>
          </p:cNvPicPr>
          <p:nvPr>
            <p:ph type="pic" sz="quarter" idx="13"/>
          </p:nvPr>
        </p:nvPicPr>
        <p:blipFill rotWithShape="1">
          <a:blip r:embed="rId3" cstate="print">
            <a:grayscl/>
            <a:extLst>
              <a:ext uri="{28A0092B-C50C-407E-A947-70E740481C1C}">
                <a14:useLocalDpi xmlns:a14="http://schemas.microsoft.com/office/drawing/2010/main" val="0"/>
              </a:ext>
            </a:extLst>
          </a:blip>
          <a:srcRect/>
          <a:stretch/>
        </p:blipFill>
        <p:spPr/>
      </p:pic>
      <p:sp>
        <p:nvSpPr>
          <p:cNvPr id="4" name="Title 3"/>
          <p:cNvSpPr>
            <a:spLocks noGrp="1"/>
          </p:cNvSpPr>
          <p:nvPr>
            <p:ph type="title"/>
          </p:nvPr>
        </p:nvSpPr>
        <p:spPr/>
        <p:txBody>
          <a:bodyPr/>
          <a:lstStyle/>
          <a:p>
            <a:r>
              <a:rPr lang="en-US" dirty="0"/>
              <a:t>Customer Profile</a:t>
            </a:r>
          </a:p>
        </p:txBody>
      </p:sp>
      <p:sp>
        <p:nvSpPr>
          <p:cNvPr id="5" name="Content Placeholder 4"/>
          <p:cNvSpPr>
            <a:spLocks noGrp="1"/>
          </p:cNvSpPr>
          <p:nvPr>
            <p:ph idx="1"/>
          </p:nvPr>
        </p:nvSpPr>
        <p:spPr>
          <a:xfrm>
            <a:off x="4900928" y="1632856"/>
            <a:ext cx="6650991" cy="5108185"/>
          </a:xfrm>
        </p:spPr>
        <p:txBody>
          <a:bodyPr>
            <a:normAutofit/>
          </a:bodyPr>
          <a:lstStyle/>
          <a:p>
            <a:r>
              <a:rPr lang="en-US" dirty="0"/>
              <a:t>RONGELVIL TRADING started the business in August of 2009, primarily to engage in the business of selling innovative products specifically for automating office systems and procedures.</a:t>
            </a:r>
          </a:p>
          <a:p>
            <a:r>
              <a:rPr lang="en-US" dirty="0"/>
              <a:t>Backed by a solid 10 years of hands-on dealings with private companies and government agencies offering superior and most reliable line of products such as Fuji Xerox Digital Copiers and Laser Printers as well as Duplo digital duplicators, the management will continue to provide efficient solutions not only to enterprise but to individual business as well.</a:t>
            </a:r>
          </a:p>
          <a:p>
            <a:r>
              <a:rPr lang="en-US" dirty="0"/>
              <a:t>RONGELVIL TRADING's mission is to be a valued business organization that provides excellent customer satisfaction</a:t>
            </a:r>
          </a:p>
          <a:p>
            <a:endParaRPr lang="en-US" dirty="0"/>
          </a:p>
        </p:txBody>
      </p:sp>
      <p:pic>
        <p:nvPicPr>
          <p:cNvPr id="8" name="Picture 7">
            <a:extLst>
              <a:ext uri="{FF2B5EF4-FFF2-40B4-BE49-F238E27FC236}">
                <a16:creationId xmlns:a16="http://schemas.microsoft.com/office/drawing/2014/main" id="{D57AB79D-1FAB-4A30-A255-4EE9EB698971}"/>
              </a:ext>
            </a:extLst>
          </p:cNvPr>
          <p:cNvPicPr>
            <a:picLocks noChangeAspect="1"/>
          </p:cNvPicPr>
          <p:nvPr/>
        </p:nvPicPr>
        <p:blipFill>
          <a:blip r:embed="rId4"/>
          <a:stretch>
            <a:fillRect/>
          </a:stretch>
        </p:blipFill>
        <p:spPr>
          <a:xfrm>
            <a:off x="0" y="0"/>
            <a:ext cx="4297383" cy="6858000"/>
          </a:xfrm>
          <a:prstGeom prst="rect">
            <a:avLst/>
          </a:prstGeom>
        </p:spPr>
      </p:pic>
    </p:spTree>
    <p:extLst>
      <p:ext uri="{BB962C8B-B14F-4D97-AF65-F5344CB8AC3E}">
        <p14:creationId xmlns:p14="http://schemas.microsoft.com/office/powerpoint/2010/main" val="1952288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normAutofit/>
          </a:bodyPr>
          <a:lstStyle/>
          <a:p>
            <a:r>
              <a:rPr lang="en-US" sz="2800" dirty="0"/>
              <a:t>Include e-mail</a:t>
            </a:r>
          </a:p>
          <a:p>
            <a:r>
              <a:rPr lang="en-US" sz="2800" dirty="0"/>
              <a:t>Integrate WebApp with Landing Page</a:t>
            </a:r>
          </a:p>
          <a:p>
            <a:r>
              <a:rPr lang="en-US" sz="2800" dirty="0"/>
              <a:t>Add other CRM Modules</a:t>
            </a:r>
          </a:p>
          <a:p>
            <a:r>
              <a:rPr lang="en-US" sz="2800" dirty="0"/>
              <a:t>Security Implementation/Hardening </a:t>
            </a:r>
          </a:p>
          <a:p>
            <a:r>
              <a:rPr lang="en-US" sz="2800" dirty="0"/>
              <a:t>May implement VPN connection to avoid security flaws.</a:t>
            </a:r>
          </a:p>
        </p:txBody>
      </p:sp>
      <p:sp>
        <p:nvSpPr>
          <p:cNvPr id="4" name="Title 3"/>
          <p:cNvSpPr>
            <a:spLocks noGrp="1"/>
          </p:cNvSpPr>
          <p:nvPr>
            <p:ph type="title"/>
          </p:nvPr>
        </p:nvSpPr>
        <p:spPr/>
        <p:txBody>
          <a:bodyPr/>
          <a:lstStyle/>
          <a:p>
            <a:r>
              <a:rPr lang="en-US" sz="3600" dirty="0"/>
              <a:t>[ </a:t>
            </a:r>
            <a:r>
              <a:rPr lang="en-US" sz="3600" dirty="0">
                <a:solidFill>
                  <a:srgbClr val="FF0000"/>
                </a:solidFill>
              </a:rPr>
              <a:t>FEATURES</a:t>
            </a:r>
            <a:r>
              <a:rPr lang="en-US" sz="3600" dirty="0"/>
              <a:t> ]</a:t>
            </a:r>
            <a:br>
              <a:rPr lang="en-US" dirty="0"/>
            </a:br>
            <a:r>
              <a:rPr lang="en-US" dirty="0"/>
              <a:t>FUTURE PLANS</a:t>
            </a:r>
          </a:p>
        </p:txBody>
      </p:sp>
      <p:grpSp>
        <p:nvGrpSpPr>
          <p:cNvPr id="8" name="Group 89" descr="checklist with pencil icon"/>
          <p:cNvGrpSpPr>
            <a:grpSpLocks noChangeAspect="1"/>
          </p:cNvGrpSpPr>
          <p:nvPr/>
        </p:nvGrpSpPr>
        <p:grpSpPr bwMode="auto">
          <a:xfrm>
            <a:off x="891100" y="2353178"/>
            <a:ext cx="589100" cy="589100"/>
            <a:chOff x="6539" y="440"/>
            <a:chExt cx="426" cy="426"/>
          </a:xfrm>
          <a:solidFill>
            <a:schemeClr val="accent1"/>
          </a:solidFill>
        </p:grpSpPr>
        <p:sp>
          <p:nvSpPr>
            <p:cNvPr id="9" name="Freeform 90"/>
            <p:cNvSpPr>
              <a:spLocks noEditPoints="1"/>
            </p:cNvSpPr>
            <p:nvPr/>
          </p:nvSpPr>
          <p:spPr bwMode="auto">
            <a:xfrm>
              <a:off x="6752" y="653"/>
              <a:ext cx="213" cy="213"/>
            </a:xfrm>
            <a:custGeom>
              <a:avLst/>
              <a:gdLst>
                <a:gd name="T0" fmla="*/ 6 w 144"/>
                <a:gd name="T1" fmla="*/ 144 h 144"/>
                <a:gd name="T2" fmla="*/ 2 w 144"/>
                <a:gd name="T3" fmla="*/ 143 h 144"/>
                <a:gd name="T4" fmla="*/ 1 w 144"/>
                <a:gd name="T5" fmla="*/ 137 h 144"/>
                <a:gd name="T6" fmla="*/ 13 w 144"/>
                <a:gd name="T7" fmla="*/ 95 h 144"/>
                <a:gd name="T8" fmla="*/ 14 w 144"/>
                <a:gd name="T9" fmla="*/ 92 h 144"/>
                <a:gd name="T10" fmla="*/ 104 w 144"/>
                <a:gd name="T11" fmla="*/ 2 h 144"/>
                <a:gd name="T12" fmla="*/ 113 w 144"/>
                <a:gd name="T13" fmla="*/ 2 h 144"/>
                <a:gd name="T14" fmla="*/ 143 w 144"/>
                <a:gd name="T15" fmla="*/ 32 h 144"/>
                <a:gd name="T16" fmla="*/ 144 w 144"/>
                <a:gd name="T17" fmla="*/ 36 h 144"/>
                <a:gd name="T18" fmla="*/ 143 w 144"/>
                <a:gd name="T19" fmla="*/ 41 h 144"/>
                <a:gd name="T20" fmla="*/ 53 w 144"/>
                <a:gd name="T21" fmla="*/ 131 h 144"/>
                <a:gd name="T22" fmla="*/ 50 w 144"/>
                <a:gd name="T23" fmla="*/ 132 h 144"/>
                <a:gd name="T24" fmla="*/ 8 w 144"/>
                <a:gd name="T25" fmla="*/ 144 h 144"/>
                <a:gd name="T26" fmla="*/ 6 w 144"/>
                <a:gd name="T27" fmla="*/ 144 h 144"/>
                <a:gd name="T28" fmla="*/ 24 w 144"/>
                <a:gd name="T29" fmla="*/ 100 h 144"/>
                <a:gd name="T30" fmla="*/ 15 w 144"/>
                <a:gd name="T31" fmla="*/ 130 h 144"/>
                <a:gd name="T32" fmla="*/ 45 w 144"/>
                <a:gd name="T33" fmla="*/ 121 h 144"/>
                <a:gd name="T34" fmla="*/ 130 w 144"/>
                <a:gd name="T35" fmla="*/ 36 h 144"/>
                <a:gd name="T36" fmla="*/ 108 w 144"/>
                <a:gd name="T37" fmla="*/ 15 h 144"/>
                <a:gd name="T38" fmla="*/ 24 w 144"/>
                <a:gd name="T39" fmla="*/ 100 h 144"/>
                <a:gd name="T40" fmla="*/ 48 w 144"/>
                <a:gd name="T41" fmla="*/ 126 h 144"/>
                <a:gd name="T42" fmla="*/ 48 w 144"/>
                <a:gd name="T43" fmla="*/ 126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4" h="144">
                  <a:moveTo>
                    <a:pt x="6" y="144"/>
                  </a:moveTo>
                  <a:cubicBezTo>
                    <a:pt x="5" y="144"/>
                    <a:pt x="3" y="144"/>
                    <a:pt x="2" y="143"/>
                  </a:cubicBezTo>
                  <a:cubicBezTo>
                    <a:pt x="1" y="141"/>
                    <a:pt x="0" y="139"/>
                    <a:pt x="1" y="137"/>
                  </a:cubicBezTo>
                  <a:cubicBezTo>
                    <a:pt x="13" y="95"/>
                    <a:pt x="13" y="95"/>
                    <a:pt x="13" y="95"/>
                  </a:cubicBezTo>
                  <a:cubicBezTo>
                    <a:pt x="13" y="94"/>
                    <a:pt x="13" y="93"/>
                    <a:pt x="14" y="92"/>
                  </a:cubicBezTo>
                  <a:cubicBezTo>
                    <a:pt x="104" y="2"/>
                    <a:pt x="104" y="2"/>
                    <a:pt x="104" y="2"/>
                  </a:cubicBezTo>
                  <a:cubicBezTo>
                    <a:pt x="107" y="0"/>
                    <a:pt x="110" y="0"/>
                    <a:pt x="113" y="2"/>
                  </a:cubicBezTo>
                  <a:cubicBezTo>
                    <a:pt x="143" y="32"/>
                    <a:pt x="143" y="32"/>
                    <a:pt x="143" y="32"/>
                  </a:cubicBezTo>
                  <a:cubicBezTo>
                    <a:pt x="144" y="33"/>
                    <a:pt x="144" y="35"/>
                    <a:pt x="144" y="36"/>
                  </a:cubicBezTo>
                  <a:cubicBezTo>
                    <a:pt x="144" y="38"/>
                    <a:pt x="144" y="40"/>
                    <a:pt x="143" y="41"/>
                  </a:cubicBezTo>
                  <a:cubicBezTo>
                    <a:pt x="53" y="131"/>
                    <a:pt x="53" y="131"/>
                    <a:pt x="53" y="131"/>
                  </a:cubicBezTo>
                  <a:cubicBezTo>
                    <a:pt x="52" y="131"/>
                    <a:pt x="51" y="132"/>
                    <a:pt x="50" y="132"/>
                  </a:cubicBezTo>
                  <a:cubicBezTo>
                    <a:pt x="8" y="144"/>
                    <a:pt x="8" y="144"/>
                    <a:pt x="8" y="144"/>
                  </a:cubicBezTo>
                  <a:cubicBezTo>
                    <a:pt x="8" y="144"/>
                    <a:pt x="7" y="144"/>
                    <a:pt x="6" y="144"/>
                  </a:cubicBezTo>
                  <a:close/>
                  <a:moveTo>
                    <a:pt x="24" y="100"/>
                  </a:moveTo>
                  <a:cubicBezTo>
                    <a:pt x="15" y="130"/>
                    <a:pt x="15" y="130"/>
                    <a:pt x="15" y="130"/>
                  </a:cubicBezTo>
                  <a:cubicBezTo>
                    <a:pt x="45" y="121"/>
                    <a:pt x="45" y="121"/>
                    <a:pt x="45" y="121"/>
                  </a:cubicBezTo>
                  <a:cubicBezTo>
                    <a:pt x="130" y="36"/>
                    <a:pt x="130" y="36"/>
                    <a:pt x="130" y="36"/>
                  </a:cubicBezTo>
                  <a:cubicBezTo>
                    <a:pt x="108" y="15"/>
                    <a:pt x="108" y="15"/>
                    <a:pt x="108" y="15"/>
                  </a:cubicBezTo>
                  <a:lnTo>
                    <a:pt x="24" y="100"/>
                  </a:lnTo>
                  <a:close/>
                  <a:moveTo>
                    <a:pt x="48" y="126"/>
                  </a:moveTo>
                  <a:cubicBezTo>
                    <a:pt x="48" y="126"/>
                    <a:pt x="48" y="126"/>
                    <a:pt x="48" y="1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10" name="Freeform 91"/>
            <p:cNvSpPr>
              <a:spLocks/>
            </p:cNvSpPr>
            <p:nvPr/>
          </p:nvSpPr>
          <p:spPr bwMode="auto">
            <a:xfrm>
              <a:off x="6871" y="692"/>
              <a:ext cx="57" cy="57"/>
            </a:xfrm>
            <a:custGeom>
              <a:avLst/>
              <a:gdLst>
                <a:gd name="T0" fmla="*/ 44 w 57"/>
                <a:gd name="T1" fmla="*/ 57 h 57"/>
                <a:gd name="T2" fmla="*/ 0 w 57"/>
                <a:gd name="T3" fmla="*/ 13 h 57"/>
                <a:gd name="T4" fmla="*/ 13 w 57"/>
                <a:gd name="T5" fmla="*/ 0 h 57"/>
                <a:gd name="T6" fmla="*/ 57 w 57"/>
                <a:gd name="T7" fmla="*/ 44 h 57"/>
                <a:gd name="T8" fmla="*/ 44 w 57"/>
                <a:gd name="T9" fmla="*/ 57 h 57"/>
              </a:gdLst>
              <a:ahLst/>
              <a:cxnLst>
                <a:cxn ang="0">
                  <a:pos x="T0" y="T1"/>
                </a:cxn>
                <a:cxn ang="0">
                  <a:pos x="T2" y="T3"/>
                </a:cxn>
                <a:cxn ang="0">
                  <a:pos x="T4" y="T5"/>
                </a:cxn>
                <a:cxn ang="0">
                  <a:pos x="T6" y="T7"/>
                </a:cxn>
                <a:cxn ang="0">
                  <a:pos x="T8" y="T9"/>
                </a:cxn>
              </a:cxnLst>
              <a:rect l="0" t="0" r="r" b="b"/>
              <a:pathLst>
                <a:path w="57" h="57">
                  <a:moveTo>
                    <a:pt x="44" y="57"/>
                  </a:moveTo>
                  <a:lnTo>
                    <a:pt x="0" y="13"/>
                  </a:lnTo>
                  <a:lnTo>
                    <a:pt x="13" y="0"/>
                  </a:lnTo>
                  <a:lnTo>
                    <a:pt x="57" y="44"/>
                  </a:lnTo>
                  <a:lnTo>
                    <a:pt x="44" y="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11" name="Freeform 92"/>
            <p:cNvSpPr>
              <a:spLocks/>
            </p:cNvSpPr>
            <p:nvPr/>
          </p:nvSpPr>
          <p:spPr bwMode="auto">
            <a:xfrm>
              <a:off x="6770" y="786"/>
              <a:ext cx="64" cy="62"/>
            </a:xfrm>
            <a:custGeom>
              <a:avLst/>
              <a:gdLst>
                <a:gd name="T0" fmla="*/ 36 w 43"/>
                <a:gd name="T1" fmla="*/ 42 h 42"/>
                <a:gd name="T2" fmla="*/ 32 w 43"/>
                <a:gd name="T3" fmla="*/ 41 h 42"/>
                <a:gd name="T4" fmla="*/ 2 w 43"/>
                <a:gd name="T5" fmla="*/ 11 h 42"/>
                <a:gd name="T6" fmla="*/ 2 w 43"/>
                <a:gd name="T7" fmla="*/ 2 h 42"/>
                <a:gd name="T8" fmla="*/ 11 w 43"/>
                <a:gd name="T9" fmla="*/ 2 h 42"/>
                <a:gd name="T10" fmla="*/ 41 w 43"/>
                <a:gd name="T11" fmla="*/ 32 h 42"/>
                <a:gd name="T12" fmla="*/ 41 w 43"/>
                <a:gd name="T13" fmla="*/ 41 h 42"/>
                <a:gd name="T14" fmla="*/ 36 w 43"/>
                <a:gd name="T15" fmla="*/ 42 h 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42">
                  <a:moveTo>
                    <a:pt x="36" y="42"/>
                  </a:moveTo>
                  <a:cubicBezTo>
                    <a:pt x="35" y="42"/>
                    <a:pt x="33" y="42"/>
                    <a:pt x="32" y="41"/>
                  </a:cubicBezTo>
                  <a:cubicBezTo>
                    <a:pt x="2" y="11"/>
                    <a:pt x="2" y="11"/>
                    <a:pt x="2" y="11"/>
                  </a:cubicBezTo>
                  <a:cubicBezTo>
                    <a:pt x="0" y="8"/>
                    <a:pt x="0" y="5"/>
                    <a:pt x="2" y="2"/>
                  </a:cubicBezTo>
                  <a:cubicBezTo>
                    <a:pt x="5" y="0"/>
                    <a:pt x="8" y="0"/>
                    <a:pt x="11" y="2"/>
                  </a:cubicBezTo>
                  <a:cubicBezTo>
                    <a:pt x="41" y="32"/>
                    <a:pt x="41" y="32"/>
                    <a:pt x="41" y="32"/>
                  </a:cubicBezTo>
                  <a:cubicBezTo>
                    <a:pt x="43" y="35"/>
                    <a:pt x="43" y="38"/>
                    <a:pt x="41" y="41"/>
                  </a:cubicBezTo>
                  <a:cubicBezTo>
                    <a:pt x="39" y="42"/>
                    <a:pt x="38" y="42"/>
                    <a:pt x="36"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12" name="Freeform 93"/>
            <p:cNvSpPr>
              <a:spLocks/>
            </p:cNvSpPr>
            <p:nvPr/>
          </p:nvSpPr>
          <p:spPr bwMode="auto">
            <a:xfrm>
              <a:off x="6690" y="618"/>
              <a:ext cx="89" cy="17"/>
            </a:xfrm>
            <a:custGeom>
              <a:avLst/>
              <a:gdLst>
                <a:gd name="T0" fmla="*/ 54 w 60"/>
                <a:gd name="T1" fmla="*/ 12 h 12"/>
                <a:gd name="T2" fmla="*/ 6 w 60"/>
                <a:gd name="T3" fmla="*/ 12 h 12"/>
                <a:gd name="T4" fmla="*/ 0 w 60"/>
                <a:gd name="T5" fmla="*/ 6 h 12"/>
                <a:gd name="T6" fmla="*/ 6 w 60"/>
                <a:gd name="T7" fmla="*/ 0 h 12"/>
                <a:gd name="T8" fmla="*/ 54 w 60"/>
                <a:gd name="T9" fmla="*/ 0 h 12"/>
                <a:gd name="T10" fmla="*/ 60 w 60"/>
                <a:gd name="T11" fmla="*/ 6 h 12"/>
                <a:gd name="T12" fmla="*/ 54 w 60"/>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60" h="12">
                  <a:moveTo>
                    <a:pt x="54" y="12"/>
                  </a:moveTo>
                  <a:cubicBezTo>
                    <a:pt x="6" y="12"/>
                    <a:pt x="6" y="12"/>
                    <a:pt x="6" y="12"/>
                  </a:cubicBezTo>
                  <a:cubicBezTo>
                    <a:pt x="3" y="12"/>
                    <a:pt x="0" y="10"/>
                    <a:pt x="0" y="6"/>
                  </a:cubicBezTo>
                  <a:cubicBezTo>
                    <a:pt x="0" y="3"/>
                    <a:pt x="3" y="0"/>
                    <a:pt x="6" y="0"/>
                  </a:cubicBezTo>
                  <a:cubicBezTo>
                    <a:pt x="54" y="0"/>
                    <a:pt x="54" y="0"/>
                    <a:pt x="54" y="0"/>
                  </a:cubicBezTo>
                  <a:cubicBezTo>
                    <a:pt x="58" y="0"/>
                    <a:pt x="60" y="3"/>
                    <a:pt x="60" y="6"/>
                  </a:cubicBezTo>
                  <a:cubicBezTo>
                    <a:pt x="60" y="10"/>
                    <a:pt x="58" y="12"/>
                    <a:pt x="5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13" name="Freeform 94"/>
            <p:cNvSpPr>
              <a:spLocks/>
            </p:cNvSpPr>
            <p:nvPr/>
          </p:nvSpPr>
          <p:spPr bwMode="auto">
            <a:xfrm>
              <a:off x="6690" y="689"/>
              <a:ext cx="89" cy="17"/>
            </a:xfrm>
            <a:custGeom>
              <a:avLst/>
              <a:gdLst>
                <a:gd name="T0" fmla="*/ 54 w 60"/>
                <a:gd name="T1" fmla="*/ 12 h 12"/>
                <a:gd name="T2" fmla="*/ 6 w 60"/>
                <a:gd name="T3" fmla="*/ 12 h 12"/>
                <a:gd name="T4" fmla="*/ 0 w 60"/>
                <a:gd name="T5" fmla="*/ 6 h 12"/>
                <a:gd name="T6" fmla="*/ 6 w 60"/>
                <a:gd name="T7" fmla="*/ 0 h 12"/>
                <a:gd name="T8" fmla="*/ 54 w 60"/>
                <a:gd name="T9" fmla="*/ 0 h 12"/>
                <a:gd name="T10" fmla="*/ 60 w 60"/>
                <a:gd name="T11" fmla="*/ 6 h 12"/>
                <a:gd name="T12" fmla="*/ 54 w 60"/>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60" h="12">
                  <a:moveTo>
                    <a:pt x="54" y="12"/>
                  </a:moveTo>
                  <a:cubicBezTo>
                    <a:pt x="6" y="12"/>
                    <a:pt x="6" y="12"/>
                    <a:pt x="6" y="12"/>
                  </a:cubicBezTo>
                  <a:cubicBezTo>
                    <a:pt x="3" y="12"/>
                    <a:pt x="0" y="10"/>
                    <a:pt x="0" y="6"/>
                  </a:cubicBezTo>
                  <a:cubicBezTo>
                    <a:pt x="0" y="3"/>
                    <a:pt x="3" y="0"/>
                    <a:pt x="6" y="0"/>
                  </a:cubicBezTo>
                  <a:cubicBezTo>
                    <a:pt x="54" y="0"/>
                    <a:pt x="54" y="0"/>
                    <a:pt x="54" y="0"/>
                  </a:cubicBezTo>
                  <a:cubicBezTo>
                    <a:pt x="58" y="0"/>
                    <a:pt x="60" y="3"/>
                    <a:pt x="60" y="6"/>
                  </a:cubicBezTo>
                  <a:cubicBezTo>
                    <a:pt x="60" y="10"/>
                    <a:pt x="58" y="12"/>
                    <a:pt x="5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14" name="Freeform 95"/>
            <p:cNvSpPr>
              <a:spLocks/>
            </p:cNvSpPr>
            <p:nvPr/>
          </p:nvSpPr>
          <p:spPr bwMode="auto">
            <a:xfrm>
              <a:off x="6593" y="582"/>
              <a:ext cx="90" cy="62"/>
            </a:xfrm>
            <a:custGeom>
              <a:avLst/>
              <a:gdLst>
                <a:gd name="T0" fmla="*/ 24 w 61"/>
                <a:gd name="T1" fmla="*/ 42 h 42"/>
                <a:gd name="T2" fmla="*/ 20 w 61"/>
                <a:gd name="T3" fmla="*/ 41 h 42"/>
                <a:gd name="T4" fmla="*/ 2 w 61"/>
                <a:gd name="T5" fmla="*/ 23 h 42"/>
                <a:gd name="T6" fmla="*/ 2 w 61"/>
                <a:gd name="T7" fmla="*/ 14 h 42"/>
                <a:gd name="T8" fmla="*/ 11 w 61"/>
                <a:gd name="T9" fmla="*/ 14 h 42"/>
                <a:gd name="T10" fmla="*/ 24 w 61"/>
                <a:gd name="T11" fmla="*/ 28 h 42"/>
                <a:gd name="T12" fmla="*/ 50 w 61"/>
                <a:gd name="T13" fmla="*/ 2 h 42"/>
                <a:gd name="T14" fmla="*/ 59 w 61"/>
                <a:gd name="T15" fmla="*/ 2 h 42"/>
                <a:gd name="T16" fmla="*/ 59 w 61"/>
                <a:gd name="T17" fmla="*/ 11 h 42"/>
                <a:gd name="T18" fmla="*/ 29 w 61"/>
                <a:gd name="T19" fmla="*/ 41 h 42"/>
                <a:gd name="T20" fmla="*/ 24 w 61"/>
                <a:gd name="T21"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1" h="42">
                  <a:moveTo>
                    <a:pt x="24" y="42"/>
                  </a:moveTo>
                  <a:cubicBezTo>
                    <a:pt x="23" y="42"/>
                    <a:pt x="21" y="42"/>
                    <a:pt x="20" y="41"/>
                  </a:cubicBezTo>
                  <a:cubicBezTo>
                    <a:pt x="2" y="23"/>
                    <a:pt x="2" y="23"/>
                    <a:pt x="2" y="23"/>
                  </a:cubicBezTo>
                  <a:cubicBezTo>
                    <a:pt x="0" y="20"/>
                    <a:pt x="0" y="17"/>
                    <a:pt x="2" y="14"/>
                  </a:cubicBezTo>
                  <a:cubicBezTo>
                    <a:pt x="5" y="12"/>
                    <a:pt x="8" y="12"/>
                    <a:pt x="11" y="14"/>
                  </a:cubicBezTo>
                  <a:cubicBezTo>
                    <a:pt x="24" y="28"/>
                    <a:pt x="24" y="28"/>
                    <a:pt x="24" y="28"/>
                  </a:cubicBezTo>
                  <a:cubicBezTo>
                    <a:pt x="50" y="2"/>
                    <a:pt x="50" y="2"/>
                    <a:pt x="50" y="2"/>
                  </a:cubicBezTo>
                  <a:cubicBezTo>
                    <a:pt x="53" y="0"/>
                    <a:pt x="56" y="0"/>
                    <a:pt x="59" y="2"/>
                  </a:cubicBezTo>
                  <a:cubicBezTo>
                    <a:pt x="61" y="5"/>
                    <a:pt x="61" y="8"/>
                    <a:pt x="59" y="11"/>
                  </a:cubicBezTo>
                  <a:cubicBezTo>
                    <a:pt x="29" y="41"/>
                    <a:pt x="29" y="41"/>
                    <a:pt x="29" y="41"/>
                  </a:cubicBezTo>
                  <a:cubicBezTo>
                    <a:pt x="28" y="42"/>
                    <a:pt x="26" y="42"/>
                    <a:pt x="24"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15" name="Freeform 96"/>
            <p:cNvSpPr>
              <a:spLocks/>
            </p:cNvSpPr>
            <p:nvPr/>
          </p:nvSpPr>
          <p:spPr bwMode="auto">
            <a:xfrm>
              <a:off x="6593" y="653"/>
              <a:ext cx="90" cy="64"/>
            </a:xfrm>
            <a:custGeom>
              <a:avLst/>
              <a:gdLst>
                <a:gd name="T0" fmla="*/ 24 w 61"/>
                <a:gd name="T1" fmla="*/ 43 h 43"/>
                <a:gd name="T2" fmla="*/ 20 w 61"/>
                <a:gd name="T3" fmla="*/ 41 h 43"/>
                <a:gd name="T4" fmla="*/ 2 w 61"/>
                <a:gd name="T5" fmla="*/ 23 h 43"/>
                <a:gd name="T6" fmla="*/ 2 w 61"/>
                <a:gd name="T7" fmla="*/ 14 h 43"/>
                <a:gd name="T8" fmla="*/ 11 w 61"/>
                <a:gd name="T9" fmla="*/ 14 h 43"/>
                <a:gd name="T10" fmla="*/ 24 w 61"/>
                <a:gd name="T11" fmla="*/ 28 h 43"/>
                <a:gd name="T12" fmla="*/ 50 w 61"/>
                <a:gd name="T13" fmla="*/ 2 h 43"/>
                <a:gd name="T14" fmla="*/ 59 w 61"/>
                <a:gd name="T15" fmla="*/ 2 h 43"/>
                <a:gd name="T16" fmla="*/ 59 w 61"/>
                <a:gd name="T17" fmla="*/ 11 h 43"/>
                <a:gd name="T18" fmla="*/ 29 w 61"/>
                <a:gd name="T19" fmla="*/ 41 h 43"/>
                <a:gd name="T20" fmla="*/ 24 w 61"/>
                <a:gd name="T21"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1" h="43">
                  <a:moveTo>
                    <a:pt x="24" y="43"/>
                  </a:moveTo>
                  <a:cubicBezTo>
                    <a:pt x="23" y="43"/>
                    <a:pt x="21" y="42"/>
                    <a:pt x="20" y="41"/>
                  </a:cubicBezTo>
                  <a:cubicBezTo>
                    <a:pt x="2" y="23"/>
                    <a:pt x="2" y="23"/>
                    <a:pt x="2" y="23"/>
                  </a:cubicBezTo>
                  <a:cubicBezTo>
                    <a:pt x="0" y="21"/>
                    <a:pt x="0" y="17"/>
                    <a:pt x="2" y="14"/>
                  </a:cubicBezTo>
                  <a:cubicBezTo>
                    <a:pt x="5" y="12"/>
                    <a:pt x="8" y="12"/>
                    <a:pt x="11" y="14"/>
                  </a:cubicBezTo>
                  <a:cubicBezTo>
                    <a:pt x="24" y="28"/>
                    <a:pt x="24" y="28"/>
                    <a:pt x="24" y="28"/>
                  </a:cubicBezTo>
                  <a:cubicBezTo>
                    <a:pt x="50" y="2"/>
                    <a:pt x="50" y="2"/>
                    <a:pt x="50" y="2"/>
                  </a:cubicBezTo>
                  <a:cubicBezTo>
                    <a:pt x="53" y="0"/>
                    <a:pt x="56" y="0"/>
                    <a:pt x="59" y="2"/>
                  </a:cubicBezTo>
                  <a:cubicBezTo>
                    <a:pt x="61" y="5"/>
                    <a:pt x="61" y="9"/>
                    <a:pt x="59" y="11"/>
                  </a:cubicBezTo>
                  <a:cubicBezTo>
                    <a:pt x="29" y="41"/>
                    <a:pt x="29" y="41"/>
                    <a:pt x="29" y="41"/>
                  </a:cubicBezTo>
                  <a:cubicBezTo>
                    <a:pt x="28" y="42"/>
                    <a:pt x="26" y="43"/>
                    <a:pt x="24"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16" name="Freeform 97"/>
            <p:cNvSpPr>
              <a:spLocks/>
            </p:cNvSpPr>
            <p:nvPr/>
          </p:nvSpPr>
          <p:spPr bwMode="auto">
            <a:xfrm>
              <a:off x="6539" y="440"/>
              <a:ext cx="302" cy="391"/>
            </a:xfrm>
            <a:custGeom>
              <a:avLst/>
              <a:gdLst>
                <a:gd name="T0" fmla="*/ 108 w 204"/>
                <a:gd name="T1" fmla="*/ 264 h 264"/>
                <a:gd name="T2" fmla="*/ 6 w 204"/>
                <a:gd name="T3" fmla="*/ 264 h 264"/>
                <a:gd name="T4" fmla="*/ 0 w 204"/>
                <a:gd name="T5" fmla="*/ 258 h 264"/>
                <a:gd name="T6" fmla="*/ 0 w 204"/>
                <a:gd name="T7" fmla="*/ 6 h 264"/>
                <a:gd name="T8" fmla="*/ 6 w 204"/>
                <a:gd name="T9" fmla="*/ 0 h 264"/>
                <a:gd name="T10" fmla="*/ 138 w 204"/>
                <a:gd name="T11" fmla="*/ 0 h 264"/>
                <a:gd name="T12" fmla="*/ 143 w 204"/>
                <a:gd name="T13" fmla="*/ 2 h 264"/>
                <a:gd name="T14" fmla="*/ 203 w 204"/>
                <a:gd name="T15" fmla="*/ 62 h 264"/>
                <a:gd name="T16" fmla="*/ 204 w 204"/>
                <a:gd name="T17" fmla="*/ 66 h 264"/>
                <a:gd name="T18" fmla="*/ 204 w 204"/>
                <a:gd name="T19" fmla="*/ 156 h 264"/>
                <a:gd name="T20" fmla="*/ 192 w 204"/>
                <a:gd name="T21" fmla="*/ 156 h 264"/>
                <a:gd name="T22" fmla="*/ 192 w 204"/>
                <a:gd name="T23" fmla="*/ 69 h 264"/>
                <a:gd name="T24" fmla="*/ 136 w 204"/>
                <a:gd name="T25" fmla="*/ 12 h 264"/>
                <a:gd name="T26" fmla="*/ 12 w 204"/>
                <a:gd name="T27" fmla="*/ 12 h 264"/>
                <a:gd name="T28" fmla="*/ 12 w 204"/>
                <a:gd name="T29" fmla="*/ 252 h 264"/>
                <a:gd name="T30" fmla="*/ 108 w 204"/>
                <a:gd name="T31" fmla="*/ 252 h 264"/>
                <a:gd name="T32" fmla="*/ 108 w 204"/>
                <a:gd name="T33" fmla="*/ 264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4" h="264">
                  <a:moveTo>
                    <a:pt x="108" y="264"/>
                  </a:moveTo>
                  <a:cubicBezTo>
                    <a:pt x="6" y="264"/>
                    <a:pt x="6" y="264"/>
                    <a:pt x="6" y="264"/>
                  </a:cubicBezTo>
                  <a:cubicBezTo>
                    <a:pt x="3" y="264"/>
                    <a:pt x="0" y="262"/>
                    <a:pt x="0" y="258"/>
                  </a:cubicBezTo>
                  <a:cubicBezTo>
                    <a:pt x="0" y="6"/>
                    <a:pt x="0" y="6"/>
                    <a:pt x="0" y="6"/>
                  </a:cubicBezTo>
                  <a:cubicBezTo>
                    <a:pt x="0" y="3"/>
                    <a:pt x="3" y="0"/>
                    <a:pt x="6" y="0"/>
                  </a:cubicBezTo>
                  <a:cubicBezTo>
                    <a:pt x="138" y="0"/>
                    <a:pt x="138" y="0"/>
                    <a:pt x="138" y="0"/>
                  </a:cubicBezTo>
                  <a:cubicBezTo>
                    <a:pt x="140" y="0"/>
                    <a:pt x="142" y="1"/>
                    <a:pt x="143" y="2"/>
                  </a:cubicBezTo>
                  <a:cubicBezTo>
                    <a:pt x="203" y="62"/>
                    <a:pt x="203" y="62"/>
                    <a:pt x="203" y="62"/>
                  </a:cubicBezTo>
                  <a:cubicBezTo>
                    <a:pt x="204" y="63"/>
                    <a:pt x="204" y="65"/>
                    <a:pt x="204" y="66"/>
                  </a:cubicBezTo>
                  <a:cubicBezTo>
                    <a:pt x="204" y="156"/>
                    <a:pt x="204" y="156"/>
                    <a:pt x="204" y="156"/>
                  </a:cubicBezTo>
                  <a:cubicBezTo>
                    <a:pt x="192" y="156"/>
                    <a:pt x="192" y="156"/>
                    <a:pt x="192" y="156"/>
                  </a:cubicBezTo>
                  <a:cubicBezTo>
                    <a:pt x="192" y="69"/>
                    <a:pt x="192" y="69"/>
                    <a:pt x="192" y="69"/>
                  </a:cubicBezTo>
                  <a:cubicBezTo>
                    <a:pt x="136" y="12"/>
                    <a:pt x="136" y="12"/>
                    <a:pt x="136" y="12"/>
                  </a:cubicBezTo>
                  <a:cubicBezTo>
                    <a:pt x="12" y="12"/>
                    <a:pt x="12" y="12"/>
                    <a:pt x="12" y="12"/>
                  </a:cubicBezTo>
                  <a:cubicBezTo>
                    <a:pt x="12" y="252"/>
                    <a:pt x="12" y="252"/>
                    <a:pt x="12" y="252"/>
                  </a:cubicBezTo>
                  <a:cubicBezTo>
                    <a:pt x="108" y="252"/>
                    <a:pt x="108" y="252"/>
                    <a:pt x="108" y="252"/>
                  </a:cubicBezTo>
                  <a:lnTo>
                    <a:pt x="108" y="2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17" name="Freeform 98"/>
            <p:cNvSpPr>
              <a:spLocks/>
            </p:cNvSpPr>
            <p:nvPr/>
          </p:nvSpPr>
          <p:spPr bwMode="auto">
            <a:xfrm>
              <a:off x="6734" y="440"/>
              <a:ext cx="107" cy="107"/>
            </a:xfrm>
            <a:custGeom>
              <a:avLst/>
              <a:gdLst>
                <a:gd name="T0" fmla="*/ 66 w 72"/>
                <a:gd name="T1" fmla="*/ 72 h 72"/>
                <a:gd name="T2" fmla="*/ 6 w 72"/>
                <a:gd name="T3" fmla="*/ 72 h 72"/>
                <a:gd name="T4" fmla="*/ 0 w 72"/>
                <a:gd name="T5" fmla="*/ 66 h 72"/>
                <a:gd name="T6" fmla="*/ 0 w 72"/>
                <a:gd name="T7" fmla="*/ 6 h 72"/>
                <a:gd name="T8" fmla="*/ 6 w 72"/>
                <a:gd name="T9" fmla="*/ 0 h 72"/>
                <a:gd name="T10" fmla="*/ 12 w 72"/>
                <a:gd name="T11" fmla="*/ 6 h 72"/>
                <a:gd name="T12" fmla="*/ 12 w 72"/>
                <a:gd name="T13" fmla="*/ 60 h 72"/>
                <a:gd name="T14" fmla="*/ 66 w 72"/>
                <a:gd name="T15" fmla="*/ 60 h 72"/>
                <a:gd name="T16" fmla="*/ 72 w 72"/>
                <a:gd name="T17" fmla="*/ 66 h 72"/>
                <a:gd name="T18" fmla="*/ 66 w 72"/>
                <a:gd name="T19"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72">
                  <a:moveTo>
                    <a:pt x="66" y="72"/>
                  </a:moveTo>
                  <a:cubicBezTo>
                    <a:pt x="6" y="72"/>
                    <a:pt x="6" y="72"/>
                    <a:pt x="6" y="72"/>
                  </a:cubicBezTo>
                  <a:cubicBezTo>
                    <a:pt x="3" y="72"/>
                    <a:pt x="0" y="70"/>
                    <a:pt x="0" y="66"/>
                  </a:cubicBezTo>
                  <a:cubicBezTo>
                    <a:pt x="0" y="6"/>
                    <a:pt x="0" y="6"/>
                    <a:pt x="0" y="6"/>
                  </a:cubicBezTo>
                  <a:cubicBezTo>
                    <a:pt x="0" y="3"/>
                    <a:pt x="3" y="0"/>
                    <a:pt x="6" y="0"/>
                  </a:cubicBezTo>
                  <a:cubicBezTo>
                    <a:pt x="10" y="0"/>
                    <a:pt x="12" y="3"/>
                    <a:pt x="12" y="6"/>
                  </a:cubicBezTo>
                  <a:cubicBezTo>
                    <a:pt x="12" y="60"/>
                    <a:pt x="12" y="60"/>
                    <a:pt x="12" y="60"/>
                  </a:cubicBezTo>
                  <a:cubicBezTo>
                    <a:pt x="66" y="60"/>
                    <a:pt x="66" y="60"/>
                    <a:pt x="66" y="60"/>
                  </a:cubicBezTo>
                  <a:cubicBezTo>
                    <a:pt x="70" y="60"/>
                    <a:pt x="72" y="63"/>
                    <a:pt x="72" y="66"/>
                  </a:cubicBezTo>
                  <a:cubicBezTo>
                    <a:pt x="72" y="70"/>
                    <a:pt x="70" y="72"/>
                    <a:pt x="66"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4200614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635609" y="1430540"/>
            <a:ext cx="10920781" cy="2790480"/>
          </a:xfrm>
        </p:spPr>
        <p:txBody>
          <a:bodyPr>
            <a:normAutofit/>
          </a:bodyPr>
          <a:lstStyle/>
          <a:p>
            <a:pPr algn="ctr"/>
            <a:r>
              <a:rPr lang="en-US" sz="5400" dirty="0"/>
              <a:t>Webapp </a:t>
            </a:r>
            <a:br>
              <a:rPr lang="en-US" sz="5400" dirty="0"/>
            </a:br>
            <a:r>
              <a:rPr lang="en-US" sz="5400" dirty="0"/>
              <a:t>demonstration</a:t>
            </a:r>
            <a:br>
              <a:rPr lang="en-US" sz="5400" dirty="0"/>
            </a:br>
            <a:r>
              <a:rPr lang="en-US" sz="5400" dirty="0"/>
              <a:t>Proper</a:t>
            </a:r>
          </a:p>
        </p:txBody>
      </p:sp>
      <p:pic>
        <p:nvPicPr>
          <p:cNvPr id="9" name="Picture Placeholder 8" descr="someone's hands"/>
          <p:cNvPicPr>
            <a:picLocks noGrp="1" noChangeAspect="1"/>
          </p:cNvPicPr>
          <p:nvPr>
            <p:ph type="pic" sz="quarter" idx="13"/>
          </p:nvPr>
        </p:nvPicPr>
        <p:blipFill rotWithShape="1">
          <a:blip r:embed="rId3" cstate="print">
            <a:duotone>
              <a:prstClr val="black"/>
              <a:schemeClr val="tx2">
                <a:tint val="45000"/>
                <a:satMod val="400000"/>
              </a:schemeClr>
            </a:duotone>
            <a:extLst>
              <a:ext uri="{28A0092B-C50C-407E-A947-70E740481C1C}">
                <a14:useLocalDpi xmlns:a14="http://schemas.microsoft.com/office/drawing/2010/main" val="0"/>
              </a:ext>
            </a:extLst>
          </a:blip>
          <a:srcRect/>
          <a:stretch/>
        </p:blipFill>
        <p:spPr/>
      </p:pic>
    </p:spTree>
    <p:extLst>
      <p:ext uri="{BB962C8B-B14F-4D97-AF65-F5344CB8AC3E}">
        <p14:creationId xmlns:p14="http://schemas.microsoft.com/office/powerpoint/2010/main" val="14489490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39171204-6A50-40E1-B631-84CEDFC939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06C973F6-5187-412F-AACC-6E3FF8A6A1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9628" y="496959"/>
            <a:ext cx="1106164" cy="585973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a:extLst>
              <a:ext uri="{FF2B5EF4-FFF2-40B4-BE49-F238E27FC236}">
                <a16:creationId xmlns:a16="http://schemas.microsoft.com/office/drawing/2014/main" id="{D11AE14F-1B7E-41E6-B579-2F71D13503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12856" y="496958"/>
            <a:ext cx="9961047" cy="367807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7"/>
          <p:cNvSpPr>
            <a:spLocks noGrp="1"/>
          </p:cNvSpPr>
          <p:nvPr>
            <p:ph type="ctrTitle"/>
          </p:nvPr>
        </p:nvSpPr>
        <p:spPr>
          <a:xfrm>
            <a:off x="1893715" y="708498"/>
            <a:ext cx="7574507" cy="3330055"/>
          </a:xfrm>
        </p:spPr>
        <p:txBody>
          <a:bodyPr anchor="ctr">
            <a:normAutofit/>
          </a:bodyPr>
          <a:lstStyle/>
          <a:p>
            <a:r>
              <a:rPr lang="en-US" sz="6000" dirty="0">
                <a:solidFill>
                  <a:srgbClr val="FFFFFF"/>
                </a:solidFill>
              </a:rPr>
              <a:t>Thank you</a:t>
            </a:r>
          </a:p>
        </p:txBody>
      </p:sp>
      <p:sp>
        <p:nvSpPr>
          <p:cNvPr id="20" name="Rectangle 19">
            <a:extLst>
              <a:ext uri="{FF2B5EF4-FFF2-40B4-BE49-F238E27FC236}">
                <a16:creationId xmlns:a16="http://schemas.microsoft.com/office/drawing/2014/main" id="{752BB805-F7B7-4B80-A1C5-385D4DAF7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12789" y="4284212"/>
            <a:ext cx="9961115" cy="2072481"/>
          </a:xfrm>
          <a:prstGeom prst="rect">
            <a:avLst/>
          </a:prstGeom>
          <a:solidFill>
            <a:srgbClr val="89929B">
              <a:alpha val="80000"/>
            </a:srgbClr>
          </a:solidFill>
          <a:ln>
            <a:noFill/>
          </a:ln>
          <a:effectLst/>
        </p:spPr>
        <p:style>
          <a:lnRef idx="1">
            <a:schemeClr val="accent1"/>
          </a:lnRef>
          <a:fillRef idx="3">
            <a:schemeClr val="accent1"/>
          </a:fillRef>
          <a:effectRef idx="2">
            <a:schemeClr val="accent1"/>
          </a:effectRef>
          <a:fontRef idx="minor">
            <a:schemeClr val="lt1"/>
          </a:fontRef>
        </p:style>
      </p:sp>
      <p:sp>
        <p:nvSpPr>
          <p:cNvPr id="9" name="Subtitle 8"/>
          <p:cNvSpPr>
            <a:spLocks noGrp="1"/>
          </p:cNvSpPr>
          <p:nvPr>
            <p:ph type="subTitle" idx="1"/>
          </p:nvPr>
        </p:nvSpPr>
        <p:spPr>
          <a:xfrm>
            <a:off x="1893715" y="4386570"/>
            <a:ext cx="7574507" cy="1861830"/>
          </a:xfrm>
        </p:spPr>
        <p:txBody>
          <a:bodyPr anchor="t">
            <a:normAutofit fontScale="85000" lnSpcReduction="20000"/>
          </a:bodyPr>
          <a:lstStyle/>
          <a:p>
            <a:pPr>
              <a:lnSpc>
                <a:spcPct val="90000"/>
              </a:lnSpc>
            </a:pPr>
            <a:r>
              <a:rPr lang="en-US" sz="2000" dirty="0">
                <a:solidFill>
                  <a:srgbClr val="FFFFFF"/>
                </a:solidFill>
              </a:rPr>
              <a:t>Rodrigo aguirre jr.</a:t>
            </a:r>
          </a:p>
          <a:p>
            <a:pPr>
              <a:lnSpc>
                <a:spcPct val="90000"/>
              </a:lnSpc>
            </a:pPr>
            <a:r>
              <a:rPr lang="en-US" sz="2000" dirty="0">
                <a:solidFill>
                  <a:srgbClr val="FFFFFF"/>
                </a:solidFill>
              </a:rPr>
              <a:t>+63 939 9187800 | </a:t>
            </a:r>
            <a:r>
              <a:rPr lang="en-US" sz="2000" dirty="0">
                <a:solidFill>
                  <a:srgbClr val="FFFFFF"/>
                </a:solidFill>
                <a:hlinkClick r:id="rId3"/>
              </a:rPr>
              <a:t>raguirrejunior@gmail.com</a:t>
            </a:r>
            <a:endParaRPr lang="en-US" sz="2000" dirty="0">
              <a:solidFill>
                <a:srgbClr val="FFFFFF"/>
              </a:solidFill>
            </a:endParaRPr>
          </a:p>
          <a:p>
            <a:pPr>
              <a:lnSpc>
                <a:spcPct val="90000"/>
              </a:lnSpc>
            </a:pPr>
            <a:r>
              <a:rPr lang="en-US" sz="2000" dirty="0">
                <a:solidFill>
                  <a:srgbClr val="FFFFFF"/>
                </a:solidFill>
              </a:rPr>
              <a:t>Erika Babuyo</a:t>
            </a:r>
          </a:p>
          <a:p>
            <a:pPr>
              <a:lnSpc>
                <a:spcPct val="90000"/>
              </a:lnSpc>
            </a:pPr>
            <a:r>
              <a:rPr lang="en-US" sz="2000" dirty="0">
                <a:solidFill>
                  <a:srgbClr val="FFFFFF"/>
                </a:solidFill>
              </a:rPr>
              <a:t>+63 949 570 7243 | </a:t>
            </a:r>
            <a:r>
              <a:rPr lang="en-US" sz="2000" dirty="0">
                <a:solidFill>
                  <a:srgbClr val="FFFFFF"/>
                </a:solidFill>
                <a:hlinkClick r:id="rId4"/>
              </a:rPr>
              <a:t>erikababuyo@Gmail.com</a:t>
            </a:r>
            <a:endParaRPr lang="en-US" sz="2000" dirty="0">
              <a:solidFill>
                <a:srgbClr val="FFFFFF"/>
              </a:solidFill>
            </a:endParaRPr>
          </a:p>
          <a:p>
            <a:pPr>
              <a:lnSpc>
                <a:spcPct val="90000"/>
              </a:lnSpc>
            </a:pPr>
            <a:r>
              <a:rPr lang="en-US" sz="2000" dirty="0">
                <a:solidFill>
                  <a:srgbClr val="FFFFFF"/>
                </a:solidFill>
              </a:rPr>
              <a:t>Romnick Dagomboy</a:t>
            </a:r>
          </a:p>
          <a:p>
            <a:pPr>
              <a:lnSpc>
                <a:spcPct val="90000"/>
              </a:lnSpc>
            </a:pPr>
            <a:r>
              <a:rPr lang="en-US" sz="2000" dirty="0">
                <a:solidFill>
                  <a:srgbClr val="FFFFFF"/>
                </a:solidFill>
              </a:rPr>
              <a:t>+63 919 704 2092 | </a:t>
            </a:r>
            <a:r>
              <a:rPr lang="en-US" sz="2000" dirty="0">
                <a:solidFill>
                  <a:srgbClr val="FFFFFF"/>
                </a:solidFill>
                <a:hlinkClick r:id="rId5"/>
              </a:rPr>
              <a:t>nickdagomboy.78@gmail.com</a:t>
            </a:r>
            <a:r>
              <a:rPr lang="en-US" sz="2000" dirty="0">
                <a:solidFill>
                  <a:srgbClr val="FFFFFF"/>
                </a:solidFill>
              </a:rPr>
              <a:t> </a:t>
            </a:r>
          </a:p>
        </p:txBody>
      </p:sp>
    </p:spTree>
    <p:extLst>
      <p:ext uri="{BB962C8B-B14F-4D97-AF65-F5344CB8AC3E}">
        <p14:creationId xmlns:p14="http://schemas.microsoft.com/office/powerpoint/2010/main" val="925945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sz="3600" dirty="0"/>
              <a:t>Value Proposition</a:t>
            </a:r>
          </a:p>
        </p:txBody>
      </p:sp>
      <p:sp>
        <p:nvSpPr>
          <p:cNvPr id="9" name="TextBox 8">
            <a:extLst>
              <a:ext uri="{FF2B5EF4-FFF2-40B4-BE49-F238E27FC236}">
                <a16:creationId xmlns:a16="http://schemas.microsoft.com/office/drawing/2014/main" id="{FD26F5A3-B8AD-4B44-B8A2-1E95D76B39DD}"/>
              </a:ext>
            </a:extLst>
          </p:cNvPr>
          <p:cNvSpPr txBox="1"/>
          <p:nvPr/>
        </p:nvSpPr>
        <p:spPr>
          <a:xfrm>
            <a:off x="485422" y="2325312"/>
            <a:ext cx="5460180" cy="400110"/>
          </a:xfrm>
          <a:prstGeom prst="rect">
            <a:avLst/>
          </a:prstGeom>
          <a:noFill/>
        </p:spPr>
        <p:txBody>
          <a:bodyPr wrap="square" rtlCol="0">
            <a:spAutoFit/>
          </a:bodyPr>
          <a:lstStyle/>
          <a:p>
            <a:pPr algn="ctr"/>
            <a:r>
              <a:rPr lang="en-US" sz="2000" b="1" dirty="0">
                <a:solidFill>
                  <a:schemeClr val="accent1"/>
                </a:solidFill>
                <a:cs typeface="Arial" panose="020B0604020202020204" pitchFamily="34" charset="0"/>
              </a:rPr>
              <a:t>                   WEBAPP/PRODUCT</a:t>
            </a:r>
          </a:p>
        </p:txBody>
      </p:sp>
      <p:sp>
        <p:nvSpPr>
          <p:cNvPr id="308" name="TextBox 307">
            <a:extLst>
              <a:ext uri="{FF2B5EF4-FFF2-40B4-BE49-F238E27FC236}">
                <a16:creationId xmlns:a16="http://schemas.microsoft.com/office/drawing/2014/main" id="{FD26F5A3-B8AD-4B44-B8A2-1E95D76B39DD}"/>
              </a:ext>
            </a:extLst>
          </p:cNvPr>
          <p:cNvSpPr txBox="1"/>
          <p:nvPr/>
        </p:nvSpPr>
        <p:spPr>
          <a:xfrm>
            <a:off x="6370515" y="2325312"/>
            <a:ext cx="5460180" cy="400110"/>
          </a:xfrm>
          <a:prstGeom prst="rect">
            <a:avLst/>
          </a:prstGeom>
          <a:noFill/>
        </p:spPr>
        <p:txBody>
          <a:bodyPr wrap="square" rtlCol="0">
            <a:spAutoFit/>
          </a:bodyPr>
          <a:lstStyle/>
          <a:p>
            <a:pPr algn="ctr"/>
            <a:r>
              <a:rPr lang="en-US" sz="2000" b="1" dirty="0">
                <a:solidFill>
                  <a:schemeClr val="accent1"/>
                </a:solidFill>
                <a:cs typeface="Arial" panose="020B0604020202020204" pitchFamily="34" charset="0"/>
              </a:rPr>
              <a:t>CUSTOMER</a:t>
            </a:r>
          </a:p>
        </p:txBody>
      </p:sp>
      <p:sp>
        <p:nvSpPr>
          <p:cNvPr id="322" name="Isosceles Triangle 321">
            <a:extLst>
              <a:ext uri="{C183D7F6-B498-43B3-948B-1728B52AA6E4}">
                <adec:decorative xmlns:adec="http://schemas.microsoft.com/office/drawing/2017/decorative" val="1"/>
              </a:ext>
            </a:extLst>
          </p:cNvPr>
          <p:cNvSpPr/>
          <p:nvPr/>
        </p:nvSpPr>
        <p:spPr>
          <a:xfrm rot="5400000" flipV="1">
            <a:off x="5931704" y="4190322"/>
            <a:ext cx="561703" cy="235132"/>
          </a:xfrm>
          <a:prstGeom prst="triangle">
            <a:avLst/>
          </a:prstGeom>
          <a:solidFill>
            <a:srgbClr val="969F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27" name="Group 4" descr="box icon"/>
          <p:cNvGrpSpPr>
            <a:grpSpLocks noChangeAspect="1"/>
          </p:cNvGrpSpPr>
          <p:nvPr/>
        </p:nvGrpSpPr>
        <p:grpSpPr bwMode="auto">
          <a:xfrm>
            <a:off x="1718163" y="2185949"/>
            <a:ext cx="614206" cy="596222"/>
            <a:chOff x="516" y="591"/>
            <a:chExt cx="444" cy="431"/>
          </a:xfrm>
          <a:solidFill>
            <a:schemeClr val="accent3"/>
          </a:solidFill>
        </p:grpSpPr>
        <p:sp>
          <p:nvSpPr>
            <p:cNvPr id="328" name="Freeform 5"/>
            <p:cNvSpPr>
              <a:spLocks noEditPoints="1"/>
            </p:cNvSpPr>
            <p:nvPr/>
          </p:nvSpPr>
          <p:spPr bwMode="auto">
            <a:xfrm>
              <a:off x="517" y="681"/>
              <a:ext cx="239" cy="341"/>
            </a:xfrm>
            <a:custGeom>
              <a:avLst/>
              <a:gdLst>
                <a:gd name="T0" fmla="*/ 150 w 156"/>
                <a:gd name="T1" fmla="*/ 228 h 228"/>
                <a:gd name="T2" fmla="*/ 148 w 156"/>
                <a:gd name="T3" fmla="*/ 228 h 228"/>
                <a:gd name="T4" fmla="*/ 4 w 156"/>
                <a:gd name="T5" fmla="*/ 168 h 228"/>
                <a:gd name="T6" fmla="*/ 0 w 156"/>
                <a:gd name="T7" fmla="*/ 162 h 228"/>
                <a:gd name="T8" fmla="*/ 0 w 156"/>
                <a:gd name="T9" fmla="*/ 6 h 228"/>
                <a:gd name="T10" fmla="*/ 3 w 156"/>
                <a:gd name="T11" fmla="*/ 1 h 228"/>
                <a:gd name="T12" fmla="*/ 9 w 156"/>
                <a:gd name="T13" fmla="*/ 1 h 228"/>
                <a:gd name="T14" fmla="*/ 153 w 156"/>
                <a:gd name="T15" fmla="*/ 61 h 228"/>
                <a:gd name="T16" fmla="*/ 156 w 156"/>
                <a:gd name="T17" fmla="*/ 66 h 228"/>
                <a:gd name="T18" fmla="*/ 156 w 156"/>
                <a:gd name="T19" fmla="*/ 222 h 228"/>
                <a:gd name="T20" fmla="*/ 154 w 156"/>
                <a:gd name="T21" fmla="*/ 227 h 228"/>
                <a:gd name="T22" fmla="*/ 150 w 156"/>
                <a:gd name="T23" fmla="*/ 228 h 228"/>
                <a:gd name="T24" fmla="*/ 12 w 156"/>
                <a:gd name="T25" fmla="*/ 158 h 228"/>
                <a:gd name="T26" fmla="*/ 144 w 156"/>
                <a:gd name="T27" fmla="*/ 213 h 228"/>
                <a:gd name="T28" fmla="*/ 144 w 156"/>
                <a:gd name="T29" fmla="*/ 70 h 228"/>
                <a:gd name="T30" fmla="*/ 12 w 156"/>
                <a:gd name="T31" fmla="*/ 15 h 228"/>
                <a:gd name="T32" fmla="*/ 12 w 156"/>
                <a:gd name="T33" fmla="*/ 158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6" h="228">
                  <a:moveTo>
                    <a:pt x="150" y="228"/>
                  </a:moveTo>
                  <a:cubicBezTo>
                    <a:pt x="149" y="228"/>
                    <a:pt x="149" y="228"/>
                    <a:pt x="148" y="228"/>
                  </a:cubicBezTo>
                  <a:cubicBezTo>
                    <a:pt x="4" y="168"/>
                    <a:pt x="4" y="168"/>
                    <a:pt x="4" y="168"/>
                  </a:cubicBezTo>
                  <a:cubicBezTo>
                    <a:pt x="2" y="167"/>
                    <a:pt x="0" y="165"/>
                    <a:pt x="0" y="162"/>
                  </a:cubicBezTo>
                  <a:cubicBezTo>
                    <a:pt x="0" y="6"/>
                    <a:pt x="0" y="6"/>
                    <a:pt x="0" y="6"/>
                  </a:cubicBezTo>
                  <a:cubicBezTo>
                    <a:pt x="0" y="4"/>
                    <a:pt x="1" y="3"/>
                    <a:pt x="3" y="1"/>
                  </a:cubicBezTo>
                  <a:cubicBezTo>
                    <a:pt x="5" y="0"/>
                    <a:pt x="7" y="0"/>
                    <a:pt x="9" y="1"/>
                  </a:cubicBezTo>
                  <a:cubicBezTo>
                    <a:pt x="153" y="61"/>
                    <a:pt x="153" y="61"/>
                    <a:pt x="153" y="61"/>
                  </a:cubicBezTo>
                  <a:cubicBezTo>
                    <a:pt x="155" y="62"/>
                    <a:pt x="156" y="64"/>
                    <a:pt x="156" y="66"/>
                  </a:cubicBezTo>
                  <a:cubicBezTo>
                    <a:pt x="156" y="222"/>
                    <a:pt x="156" y="222"/>
                    <a:pt x="156" y="222"/>
                  </a:cubicBezTo>
                  <a:cubicBezTo>
                    <a:pt x="156" y="224"/>
                    <a:pt x="155" y="226"/>
                    <a:pt x="154" y="227"/>
                  </a:cubicBezTo>
                  <a:cubicBezTo>
                    <a:pt x="153" y="228"/>
                    <a:pt x="151" y="228"/>
                    <a:pt x="150" y="228"/>
                  </a:cubicBezTo>
                  <a:close/>
                  <a:moveTo>
                    <a:pt x="12" y="158"/>
                  </a:moveTo>
                  <a:cubicBezTo>
                    <a:pt x="144" y="213"/>
                    <a:pt x="144" y="213"/>
                    <a:pt x="144" y="213"/>
                  </a:cubicBezTo>
                  <a:cubicBezTo>
                    <a:pt x="144" y="70"/>
                    <a:pt x="144" y="70"/>
                    <a:pt x="144" y="70"/>
                  </a:cubicBezTo>
                  <a:cubicBezTo>
                    <a:pt x="12" y="15"/>
                    <a:pt x="12" y="15"/>
                    <a:pt x="12" y="15"/>
                  </a:cubicBezTo>
                  <a:lnTo>
                    <a:pt x="12" y="1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329" name="Freeform 6"/>
            <p:cNvSpPr>
              <a:spLocks noEditPoints="1"/>
            </p:cNvSpPr>
            <p:nvPr/>
          </p:nvSpPr>
          <p:spPr bwMode="auto">
            <a:xfrm>
              <a:off x="738" y="681"/>
              <a:ext cx="221" cy="341"/>
            </a:xfrm>
            <a:custGeom>
              <a:avLst/>
              <a:gdLst>
                <a:gd name="T0" fmla="*/ 6 w 144"/>
                <a:gd name="T1" fmla="*/ 228 h 228"/>
                <a:gd name="T2" fmla="*/ 3 w 144"/>
                <a:gd name="T3" fmla="*/ 227 h 228"/>
                <a:gd name="T4" fmla="*/ 0 w 144"/>
                <a:gd name="T5" fmla="*/ 222 h 228"/>
                <a:gd name="T6" fmla="*/ 0 w 144"/>
                <a:gd name="T7" fmla="*/ 66 h 228"/>
                <a:gd name="T8" fmla="*/ 4 w 144"/>
                <a:gd name="T9" fmla="*/ 61 h 228"/>
                <a:gd name="T10" fmla="*/ 136 w 144"/>
                <a:gd name="T11" fmla="*/ 1 h 228"/>
                <a:gd name="T12" fmla="*/ 141 w 144"/>
                <a:gd name="T13" fmla="*/ 1 h 228"/>
                <a:gd name="T14" fmla="*/ 144 w 144"/>
                <a:gd name="T15" fmla="*/ 6 h 228"/>
                <a:gd name="T16" fmla="*/ 144 w 144"/>
                <a:gd name="T17" fmla="*/ 162 h 228"/>
                <a:gd name="T18" fmla="*/ 141 w 144"/>
                <a:gd name="T19" fmla="*/ 168 h 228"/>
                <a:gd name="T20" fmla="*/ 9 w 144"/>
                <a:gd name="T21" fmla="*/ 228 h 228"/>
                <a:gd name="T22" fmla="*/ 6 w 144"/>
                <a:gd name="T23" fmla="*/ 228 h 228"/>
                <a:gd name="T24" fmla="*/ 12 w 144"/>
                <a:gd name="T25" fmla="*/ 70 h 228"/>
                <a:gd name="T26" fmla="*/ 12 w 144"/>
                <a:gd name="T27" fmla="*/ 213 h 228"/>
                <a:gd name="T28" fmla="*/ 132 w 144"/>
                <a:gd name="T29" fmla="*/ 159 h 228"/>
                <a:gd name="T30" fmla="*/ 132 w 144"/>
                <a:gd name="T31" fmla="*/ 16 h 228"/>
                <a:gd name="T32" fmla="*/ 12 w 144"/>
                <a:gd name="T33" fmla="*/ 70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4" h="228">
                  <a:moveTo>
                    <a:pt x="6" y="228"/>
                  </a:moveTo>
                  <a:cubicBezTo>
                    <a:pt x="5" y="228"/>
                    <a:pt x="4" y="228"/>
                    <a:pt x="3" y="227"/>
                  </a:cubicBezTo>
                  <a:cubicBezTo>
                    <a:pt x="1" y="226"/>
                    <a:pt x="0" y="224"/>
                    <a:pt x="0" y="222"/>
                  </a:cubicBezTo>
                  <a:cubicBezTo>
                    <a:pt x="0" y="66"/>
                    <a:pt x="0" y="66"/>
                    <a:pt x="0" y="66"/>
                  </a:cubicBezTo>
                  <a:cubicBezTo>
                    <a:pt x="0" y="64"/>
                    <a:pt x="2" y="62"/>
                    <a:pt x="4" y="61"/>
                  </a:cubicBezTo>
                  <a:cubicBezTo>
                    <a:pt x="136" y="1"/>
                    <a:pt x="136" y="1"/>
                    <a:pt x="136" y="1"/>
                  </a:cubicBezTo>
                  <a:cubicBezTo>
                    <a:pt x="138" y="0"/>
                    <a:pt x="140" y="0"/>
                    <a:pt x="141" y="1"/>
                  </a:cubicBezTo>
                  <a:cubicBezTo>
                    <a:pt x="143" y="2"/>
                    <a:pt x="144" y="4"/>
                    <a:pt x="144" y="6"/>
                  </a:cubicBezTo>
                  <a:cubicBezTo>
                    <a:pt x="144" y="162"/>
                    <a:pt x="144" y="162"/>
                    <a:pt x="144" y="162"/>
                  </a:cubicBezTo>
                  <a:cubicBezTo>
                    <a:pt x="144" y="165"/>
                    <a:pt x="143" y="167"/>
                    <a:pt x="141" y="168"/>
                  </a:cubicBezTo>
                  <a:cubicBezTo>
                    <a:pt x="9" y="228"/>
                    <a:pt x="9" y="228"/>
                    <a:pt x="9" y="228"/>
                  </a:cubicBezTo>
                  <a:cubicBezTo>
                    <a:pt x="8" y="228"/>
                    <a:pt x="7" y="228"/>
                    <a:pt x="6" y="228"/>
                  </a:cubicBezTo>
                  <a:close/>
                  <a:moveTo>
                    <a:pt x="12" y="70"/>
                  </a:moveTo>
                  <a:cubicBezTo>
                    <a:pt x="12" y="213"/>
                    <a:pt x="12" y="213"/>
                    <a:pt x="12" y="213"/>
                  </a:cubicBezTo>
                  <a:cubicBezTo>
                    <a:pt x="132" y="159"/>
                    <a:pt x="132" y="159"/>
                    <a:pt x="132" y="159"/>
                  </a:cubicBezTo>
                  <a:cubicBezTo>
                    <a:pt x="132" y="16"/>
                    <a:pt x="132" y="16"/>
                    <a:pt x="132" y="16"/>
                  </a:cubicBezTo>
                  <a:lnTo>
                    <a:pt x="12"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330" name="Freeform 7"/>
            <p:cNvSpPr>
              <a:spLocks/>
            </p:cNvSpPr>
            <p:nvPr/>
          </p:nvSpPr>
          <p:spPr bwMode="auto">
            <a:xfrm>
              <a:off x="516" y="591"/>
              <a:ext cx="444" cy="110"/>
            </a:xfrm>
            <a:custGeom>
              <a:avLst/>
              <a:gdLst>
                <a:gd name="T0" fmla="*/ 283 w 290"/>
                <a:gd name="T1" fmla="*/ 72 h 73"/>
                <a:gd name="T2" fmla="*/ 281 w 290"/>
                <a:gd name="T3" fmla="*/ 72 h 73"/>
                <a:gd name="T4" fmla="*/ 145 w 290"/>
                <a:gd name="T5" fmla="*/ 13 h 73"/>
                <a:gd name="T6" fmla="*/ 10 w 290"/>
                <a:gd name="T7" fmla="*/ 72 h 73"/>
                <a:gd name="T8" fmla="*/ 2 w 290"/>
                <a:gd name="T9" fmla="*/ 69 h 73"/>
                <a:gd name="T10" fmla="*/ 5 w 290"/>
                <a:gd name="T11" fmla="*/ 61 h 73"/>
                <a:gd name="T12" fmla="*/ 143 w 290"/>
                <a:gd name="T13" fmla="*/ 1 h 73"/>
                <a:gd name="T14" fmla="*/ 148 w 290"/>
                <a:gd name="T15" fmla="*/ 1 h 73"/>
                <a:gd name="T16" fmla="*/ 286 w 290"/>
                <a:gd name="T17" fmla="*/ 61 h 73"/>
                <a:gd name="T18" fmla="*/ 289 w 290"/>
                <a:gd name="T19" fmla="*/ 69 h 73"/>
                <a:gd name="T20" fmla="*/ 283 w 290"/>
                <a:gd name="T21" fmla="*/ 72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0" h="73">
                  <a:moveTo>
                    <a:pt x="283" y="72"/>
                  </a:moveTo>
                  <a:cubicBezTo>
                    <a:pt x="282" y="72"/>
                    <a:pt x="282" y="72"/>
                    <a:pt x="281" y="72"/>
                  </a:cubicBezTo>
                  <a:cubicBezTo>
                    <a:pt x="145" y="13"/>
                    <a:pt x="145" y="13"/>
                    <a:pt x="145" y="13"/>
                  </a:cubicBezTo>
                  <a:cubicBezTo>
                    <a:pt x="10" y="72"/>
                    <a:pt x="10" y="72"/>
                    <a:pt x="10" y="72"/>
                  </a:cubicBezTo>
                  <a:cubicBezTo>
                    <a:pt x="7" y="73"/>
                    <a:pt x="3" y="72"/>
                    <a:pt x="2" y="69"/>
                  </a:cubicBezTo>
                  <a:cubicBezTo>
                    <a:pt x="0" y="66"/>
                    <a:pt x="2" y="62"/>
                    <a:pt x="5" y="61"/>
                  </a:cubicBezTo>
                  <a:cubicBezTo>
                    <a:pt x="143" y="1"/>
                    <a:pt x="143" y="1"/>
                    <a:pt x="143" y="1"/>
                  </a:cubicBezTo>
                  <a:cubicBezTo>
                    <a:pt x="144" y="0"/>
                    <a:pt x="146" y="0"/>
                    <a:pt x="148" y="1"/>
                  </a:cubicBezTo>
                  <a:cubicBezTo>
                    <a:pt x="286" y="61"/>
                    <a:pt x="286" y="61"/>
                    <a:pt x="286" y="61"/>
                  </a:cubicBezTo>
                  <a:cubicBezTo>
                    <a:pt x="289" y="62"/>
                    <a:pt x="290" y="66"/>
                    <a:pt x="289" y="69"/>
                  </a:cubicBezTo>
                  <a:cubicBezTo>
                    <a:pt x="288" y="71"/>
                    <a:pt x="286" y="72"/>
                    <a:pt x="283"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331" name="Freeform 8"/>
            <p:cNvSpPr>
              <a:spLocks/>
            </p:cNvSpPr>
            <p:nvPr/>
          </p:nvSpPr>
          <p:spPr bwMode="auto">
            <a:xfrm>
              <a:off x="646" y="630"/>
              <a:ext cx="212" cy="111"/>
            </a:xfrm>
            <a:custGeom>
              <a:avLst/>
              <a:gdLst>
                <a:gd name="T0" fmla="*/ 204 w 212"/>
                <a:gd name="T1" fmla="*/ 111 h 111"/>
                <a:gd name="T2" fmla="*/ 0 w 212"/>
                <a:gd name="T3" fmla="*/ 17 h 111"/>
                <a:gd name="T4" fmla="*/ 8 w 212"/>
                <a:gd name="T5" fmla="*/ 0 h 111"/>
                <a:gd name="T6" fmla="*/ 212 w 212"/>
                <a:gd name="T7" fmla="*/ 94 h 111"/>
                <a:gd name="T8" fmla="*/ 204 w 212"/>
                <a:gd name="T9" fmla="*/ 111 h 111"/>
              </a:gdLst>
              <a:ahLst/>
              <a:cxnLst>
                <a:cxn ang="0">
                  <a:pos x="T0" y="T1"/>
                </a:cxn>
                <a:cxn ang="0">
                  <a:pos x="T2" y="T3"/>
                </a:cxn>
                <a:cxn ang="0">
                  <a:pos x="T4" y="T5"/>
                </a:cxn>
                <a:cxn ang="0">
                  <a:pos x="T6" y="T7"/>
                </a:cxn>
                <a:cxn ang="0">
                  <a:pos x="T8" y="T9"/>
                </a:cxn>
              </a:cxnLst>
              <a:rect l="0" t="0" r="r" b="b"/>
              <a:pathLst>
                <a:path w="212" h="111">
                  <a:moveTo>
                    <a:pt x="204" y="111"/>
                  </a:moveTo>
                  <a:lnTo>
                    <a:pt x="0" y="17"/>
                  </a:lnTo>
                  <a:lnTo>
                    <a:pt x="8" y="0"/>
                  </a:lnTo>
                  <a:lnTo>
                    <a:pt x="212" y="94"/>
                  </a:lnTo>
                  <a:lnTo>
                    <a:pt x="204"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332" name="Freeform 9"/>
            <p:cNvSpPr>
              <a:spLocks noEditPoints="1"/>
            </p:cNvSpPr>
            <p:nvPr/>
          </p:nvSpPr>
          <p:spPr bwMode="auto">
            <a:xfrm>
              <a:off x="572" y="762"/>
              <a:ext cx="129" cy="161"/>
            </a:xfrm>
            <a:custGeom>
              <a:avLst/>
              <a:gdLst>
                <a:gd name="T0" fmla="*/ 78 w 84"/>
                <a:gd name="T1" fmla="*/ 108 h 108"/>
                <a:gd name="T2" fmla="*/ 76 w 84"/>
                <a:gd name="T3" fmla="*/ 108 h 108"/>
                <a:gd name="T4" fmla="*/ 4 w 84"/>
                <a:gd name="T5" fmla="*/ 72 h 108"/>
                <a:gd name="T6" fmla="*/ 0 w 84"/>
                <a:gd name="T7" fmla="*/ 66 h 108"/>
                <a:gd name="T8" fmla="*/ 0 w 84"/>
                <a:gd name="T9" fmla="*/ 6 h 108"/>
                <a:gd name="T10" fmla="*/ 3 w 84"/>
                <a:gd name="T11" fmla="*/ 1 h 108"/>
                <a:gd name="T12" fmla="*/ 9 w 84"/>
                <a:gd name="T13" fmla="*/ 1 h 108"/>
                <a:gd name="T14" fmla="*/ 81 w 84"/>
                <a:gd name="T15" fmla="*/ 37 h 108"/>
                <a:gd name="T16" fmla="*/ 84 w 84"/>
                <a:gd name="T17" fmla="*/ 42 h 108"/>
                <a:gd name="T18" fmla="*/ 84 w 84"/>
                <a:gd name="T19" fmla="*/ 102 h 108"/>
                <a:gd name="T20" fmla="*/ 81 w 84"/>
                <a:gd name="T21" fmla="*/ 108 h 108"/>
                <a:gd name="T22" fmla="*/ 78 w 84"/>
                <a:gd name="T23" fmla="*/ 108 h 108"/>
                <a:gd name="T24" fmla="*/ 12 w 84"/>
                <a:gd name="T25" fmla="*/ 63 h 108"/>
                <a:gd name="T26" fmla="*/ 72 w 84"/>
                <a:gd name="T27" fmla="*/ 93 h 108"/>
                <a:gd name="T28" fmla="*/ 72 w 84"/>
                <a:gd name="T29" fmla="*/ 46 h 108"/>
                <a:gd name="T30" fmla="*/ 12 w 84"/>
                <a:gd name="T31" fmla="*/ 16 h 108"/>
                <a:gd name="T32" fmla="*/ 12 w 84"/>
                <a:gd name="T33" fmla="*/ 63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4" h="108">
                  <a:moveTo>
                    <a:pt x="78" y="108"/>
                  </a:moveTo>
                  <a:cubicBezTo>
                    <a:pt x="77" y="108"/>
                    <a:pt x="76" y="108"/>
                    <a:pt x="76" y="108"/>
                  </a:cubicBezTo>
                  <a:cubicBezTo>
                    <a:pt x="4" y="72"/>
                    <a:pt x="4" y="72"/>
                    <a:pt x="4" y="72"/>
                  </a:cubicBezTo>
                  <a:cubicBezTo>
                    <a:pt x="2" y="71"/>
                    <a:pt x="0" y="69"/>
                    <a:pt x="0" y="66"/>
                  </a:cubicBezTo>
                  <a:cubicBezTo>
                    <a:pt x="0" y="6"/>
                    <a:pt x="0" y="6"/>
                    <a:pt x="0" y="6"/>
                  </a:cubicBezTo>
                  <a:cubicBezTo>
                    <a:pt x="0" y="4"/>
                    <a:pt x="1" y="2"/>
                    <a:pt x="3" y="1"/>
                  </a:cubicBezTo>
                  <a:cubicBezTo>
                    <a:pt x="5" y="0"/>
                    <a:pt x="7" y="0"/>
                    <a:pt x="9" y="1"/>
                  </a:cubicBezTo>
                  <a:cubicBezTo>
                    <a:pt x="81" y="37"/>
                    <a:pt x="81" y="37"/>
                    <a:pt x="81" y="37"/>
                  </a:cubicBezTo>
                  <a:cubicBezTo>
                    <a:pt x="83" y="38"/>
                    <a:pt x="84" y="40"/>
                    <a:pt x="84" y="42"/>
                  </a:cubicBezTo>
                  <a:cubicBezTo>
                    <a:pt x="84" y="102"/>
                    <a:pt x="84" y="102"/>
                    <a:pt x="84" y="102"/>
                  </a:cubicBezTo>
                  <a:cubicBezTo>
                    <a:pt x="84" y="105"/>
                    <a:pt x="83" y="106"/>
                    <a:pt x="81" y="108"/>
                  </a:cubicBezTo>
                  <a:cubicBezTo>
                    <a:pt x="80" y="108"/>
                    <a:pt x="79" y="108"/>
                    <a:pt x="78" y="108"/>
                  </a:cubicBezTo>
                  <a:close/>
                  <a:moveTo>
                    <a:pt x="12" y="63"/>
                  </a:moveTo>
                  <a:cubicBezTo>
                    <a:pt x="72" y="93"/>
                    <a:pt x="72" y="93"/>
                    <a:pt x="72" y="93"/>
                  </a:cubicBezTo>
                  <a:cubicBezTo>
                    <a:pt x="72" y="46"/>
                    <a:pt x="72" y="46"/>
                    <a:pt x="72" y="46"/>
                  </a:cubicBezTo>
                  <a:cubicBezTo>
                    <a:pt x="12" y="16"/>
                    <a:pt x="12" y="16"/>
                    <a:pt x="12" y="16"/>
                  </a:cubicBezTo>
                  <a:lnTo>
                    <a:pt x="12" y="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grpSp>
      <p:grpSp>
        <p:nvGrpSpPr>
          <p:cNvPr id="333" name="Group 138" descr="shaking hands icon"/>
          <p:cNvGrpSpPr>
            <a:grpSpLocks noChangeAspect="1"/>
          </p:cNvGrpSpPr>
          <p:nvPr/>
        </p:nvGrpSpPr>
        <p:grpSpPr bwMode="auto">
          <a:xfrm>
            <a:off x="7276465" y="2274917"/>
            <a:ext cx="848522" cy="551898"/>
            <a:chOff x="3600" y="3229"/>
            <a:chExt cx="472" cy="307"/>
          </a:xfrm>
          <a:solidFill>
            <a:schemeClr val="accent3"/>
          </a:solidFill>
        </p:grpSpPr>
        <p:sp>
          <p:nvSpPr>
            <p:cNvPr id="334" name="Freeform 139"/>
            <p:cNvSpPr>
              <a:spLocks noEditPoints="1"/>
            </p:cNvSpPr>
            <p:nvPr/>
          </p:nvSpPr>
          <p:spPr bwMode="auto">
            <a:xfrm>
              <a:off x="3600" y="3229"/>
              <a:ext cx="472" cy="307"/>
            </a:xfrm>
            <a:custGeom>
              <a:avLst/>
              <a:gdLst>
                <a:gd name="T0" fmla="*/ 239 w 309"/>
                <a:gd name="T1" fmla="*/ 157 h 206"/>
                <a:gd name="T2" fmla="*/ 236 w 309"/>
                <a:gd name="T3" fmla="*/ 129 h 206"/>
                <a:gd name="T4" fmla="*/ 281 w 309"/>
                <a:gd name="T5" fmla="*/ 105 h 206"/>
                <a:gd name="T6" fmla="*/ 240 w 309"/>
                <a:gd name="T7" fmla="*/ 5 h 206"/>
                <a:gd name="T8" fmla="*/ 207 w 309"/>
                <a:gd name="T9" fmla="*/ 38 h 206"/>
                <a:gd name="T10" fmla="*/ 195 w 309"/>
                <a:gd name="T11" fmla="*/ 44 h 206"/>
                <a:gd name="T12" fmla="*/ 130 w 309"/>
                <a:gd name="T13" fmla="*/ 35 h 206"/>
                <a:gd name="T14" fmla="*/ 94 w 309"/>
                <a:gd name="T15" fmla="*/ 43 h 206"/>
                <a:gd name="T16" fmla="*/ 76 w 309"/>
                <a:gd name="T17" fmla="*/ 2 h 206"/>
                <a:gd name="T18" fmla="*/ 2 w 309"/>
                <a:gd name="T19" fmla="*/ 76 h 206"/>
                <a:gd name="T20" fmla="*/ 41 w 309"/>
                <a:gd name="T21" fmla="*/ 96 h 206"/>
                <a:gd name="T22" fmla="*/ 50 w 309"/>
                <a:gd name="T23" fmla="*/ 142 h 206"/>
                <a:gd name="T24" fmla="*/ 83 w 309"/>
                <a:gd name="T25" fmla="*/ 170 h 206"/>
                <a:gd name="T26" fmla="*/ 113 w 309"/>
                <a:gd name="T27" fmla="*/ 195 h 206"/>
                <a:gd name="T28" fmla="*/ 142 w 309"/>
                <a:gd name="T29" fmla="*/ 189 h 206"/>
                <a:gd name="T30" fmla="*/ 153 w 309"/>
                <a:gd name="T31" fmla="*/ 200 h 206"/>
                <a:gd name="T32" fmla="*/ 201 w 309"/>
                <a:gd name="T33" fmla="*/ 190 h 206"/>
                <a:gd name="T34" fmla="*/ 237 w 309"/>
                <a:gd name="T35" fmla="*/ 16 h 206"/>
                <a:gd name="T36" fmla="*/ 218 w 309"/>
                <a:gd name="T37" fmla="*/ 34 h 206"/>
                <a:gd name="T38" fmla="*/ 189 w 309"/>
                <a:gd name="T39" fmla="*/ 52 h 206"/>
                <a:gd name="T40" fmla="*/ 259 w 309"/>
                <a:gd name="T41" fmla="*/ 90 h 206"/>
                <a:gd name="T42" fmla="*/ 177 w 309"/>
                <a:gd name="T43" fmla="*/ 70 h 206"/>
                <a:gd name="T44" fmla="*/ 138 w 309"/>
                <a:gd name="T45" fmla="*/ 71 h 206"/>
                <a:gd name="T46" fmla="*/ 32 w 309"/>
                <a:gd name="T47" fmla="*/ 91 h 206"/>
                <a:gd name="T48" fmla="*/ 91 w 309"/>
                <a:gd name="T49" fmla="*/ 31 h 206"/>
                <a:gd name="T50" fmla="*/ 57 w 309"/>
                <a:gd name="T51" fmla="*/ 124 h 206"/>
                <a:gd name="T52" fmla="*/ 86 w 309"/>
                <a:gd name="T53" fmla="*/ 118 h 206"/>
                <a:gd name="T54" fmla="*/ 73 w 309"/>
                <a:gd name="T55" fmla="*/ 158 h 206"/>
                <a:gd name="T56" fmla="*/ 104 w 309"/>
                <a:gd name="T57" fmla="*/ 126 h 206"/>
                <a:gd name="T58" fmla="*/ 73 w 309"/>
                <a:gd name="T59" fmla="*/ 158 h 206"/>
                <a:gd name="T60" fmla="*/ 110 w 309"/>
                <a:gd name="T61" fmla="*/ 148 h 206"/>
                <a:gd name="T62" fmla="*/ 107 w 309"/>
                <a:gd name="T63" fmla="*/ 174 h 206"/>
                <a:gd name="T64" fmla="*/ 119 w 309"/>
                <a:gd name="T65" fmla="*/ 176 h 206"/>
                <a:gd name="T66" fmla="*/ 140 w 309"/>
                <a:gd name="T67" fmla="*/ 177 h 206"/>
                <a:gd name="T68" fmla="*/ 184 w 309"/>
                <a:gd name="T69" fmla="*/ 184 h 206"/>
                <a:gd name="T70" fmla="*/ 163 w 309"/>
                <a:gd name="T71" fmla="*/ 162 h 206"/>
                <a:gd name="T72" fmla="*/ 156 w 309"/>
                <a:gd name="T73" fmla="*/ 169 h 206"/>
                <a:gd name="T74" fmla="*/ 160 w 309"/>
                <a:gd name="T75" fmla="*/ 193 h 206"/>
                <a:gd name="T76" fmla="*/ 133 w 309"/>
                <a:gd name="T77" fmla="*/ 155 h 206"/>
                <a:gd name="T78" fmla="*/ 112 w 309"/>
                <a:gd name="T79" fmla="*/ 119 h 206"/>
                <a:gd name="T80" fmla="*/ 68 w 309"/>
                <a:gd name="T81" fmla="*/ 98 h 206"/>
                <a:gd name="T82" fmla="*/ 48 w 309"/>
                <a:gd name="T83" fmla="*/ 89 h 206"/>
                <a:gd name="T84" fmla="*/ 121 w 309"/>
                <a:gd name="T85" fmla="*/ 50 h 206"/>
                <a:gd name="T86" fmla="*/ 133 w 309"/>
                <a:gd name="T87" fmla="*/ 53 h 206"/>
                <a:gd name="T88" fmla="*/ 152 w 309"/>
                <a:gd name="T89" fmla="*/ 85 h 206"/>
                <a:gd name="T90" fmla="*/ 153 w 309"/>
                <a:gd name="T91" fmla="*/ 85 h 206"/>
                <a:gd name="T92" fmla="*/ 154 w 309"/>
                <a:gd name="T93" fmla="*/ 84 h 206"/>
                <a:gd name="T94" fmla="*/ 233 w 309"/>
                <a:gd name="T95" fmla="*/ 140 h 206"/>
                <a:gd name="T96" fmla="*/ 206 w 309"/>
                <a:gd name="T97" fmla="*/ 135 h 206"/>
                <a:gd name="T98" fmla="*/ 191 w 309"/>
                <a:gd name="T99" fmla="*/ 120 h 206"/>
                <a:gd name="T100" fmla="*/ 215 w 309"/>
                <a:gd name="T101" fmla="*/ 158 h 206"/>
                <a:gd name="T102" fmla="*/ 176 w 309"/>
                <a:gd name="T103" fmla="*/ 140 h 206"/>
                <a:gd name="T104" fmla="*/ 169 w 309"/>
                <a:gd name="T105" fmla="*/ 147 h 206"/>
                <a:gd name="T106" fmla="*/ 195 w 309"/>
                <a:gd name="T107" fmla="*/ 173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9" h="206">
                  <a:moveTo>
                    <a:pt x="221" y="175"/>
                  </a:moveTo>
                  <a:cubicBezTo>
                    <a:pt x="225" y="171"/>
                    <a:pt x="227" y="166"/>
                    <a:pt x="227" y="162"/>
                  </a:cubicBezTo>
                  <a:cubicBezTo>
                    <a:pt x="231" y="162"/>
                    <a:pt x="236" y="160"/>
                    <a:pt x="239" y="157"/>
                  </a:cubicBezTo>
                  <a:cubicBezTo>
                    <a:pt x="245" y="150"/>
                    <a:pt x="246" y="141"/>
                    <a:pt x="241" y="134"/>
                  </a:cubicBezTo>
                  <a:cubicBezTo>
                    <a:pt x="241" y="134"/>
                    <a:pt x="241" y="133"/>
                    <a:pt x="240" y="133"/>
                  </a:cubicBezTo>
                  <a:cubicBezTo>
                    <a:pt x="236" y="129"/>
                    <a:pt x="236" y="129"/>
                    <a:pt x="236" y="129"/>
                  </a:cubicBezTo>
                  <a:cubicBezTo>
                    <a:pt x="266" y="97"/>
                    <a:pt x="266" y="97"/>
                    <a:pt x="266" y="97"/>
                  </a:cubicBezTo>
                  <a:cubicBezTo>
                    <a:pt x="274" y="105"/>
                    <a:pt x="274" y="105"/>
                    <a:pt x="274" y="105"/>
                  </a:cubicBezTo>
                  <a:cubicBezTo>
                    <a:pt x="276" y="106"/>
                    <a:pt x="279" y="106"/>
                    <a:pt x="281" y="105"/>
                  </a:cubicBezTo>
                  <a:cubicBezTo>
                    <a:pt x="307" y="79"/>
                    <a:pt x="307" y="79"/>
                    <a:pt x="307" y="79"/>
                  </a:cubicBezTo>
                  <a:cubicBezTo>
                    <a:pt x="309" y="77"/>
                    <a:pt x="309" y="73"/>
                    <a:pt x="307" y="71"/>
                  </a:cubicBezTo>
                  <a:cubicBezTo>
                    <a:pt x="240" y="5"/>
                    <a:pt x="240" y="5"/>
                    <a:pt x="240" y="5"/>
                  </a:cubicBezTo>
                  <a:cubicBezTo>
                    <a:pt x="238" y="3"/>
                    <a:pt x="235" y="3"/>
                    <a:pt x="233" y="5"/>
                  </a:cubicBezTo>
                  <a:cubicBezTo>
                    <a:pt x="207" y="31"/>
                    <a:pt x="207" y="31"/>
                    <a:pt x="207" y="31"/>
                  </a:cubicBezTo>
                  <a:cubicBezTo>
                    <a:pt x="205" y="33"/>
                    <a:pt x="205" y="36"/>
                    <a:pt x="207" y="38"/>
                  </a:cubicBezTo>
                  <a:cubicBezTo>
                    <a:pt x="216" y="46"/>
                    <a:pt x="216" y="46"/>
                    <a:pt x="216" y="46"/>
                  </a:cubicBezTo>
                  <a:cubicBezTo>
                    <a:pt x="213" y="48"/>
                    <a:pt x="210" y="49"/>
                    <a:pt x="206" y="49"/>
                  </a:cubicBezTo>
                  <a:cubicBezTo>
                    <a:pt x="202" y="49"/>
                    <a:pt x="198" y="46"/>
                    <a:pt x="195" y="44"/>
                  </a:cubicBezTo>
                  <a:cubicBezTo>
                    <a:pt x="189" y="40"/>
                    <a:pt x="183" y="36"/>
                    <a:pt x="176" y="36"/>
                  </a:cubicBezTo>
                  <a:cubicBezTo>
                    <a:pt x="169" y="36"/>
                    <a:pt x="160" y="37"/>
                    <a:pt x="151" y="41"/>
                  </a:cubicBezTo>
                  <a:cubicBezTo>
                    <a:pt x="148" y="39"/>
                    <a:pt x="140" y="33"/>
                    <a:pt x="130" y="35"/>
                  </a:cubicBezTo>
                  <a:cubicBezTo>
                    <a:pt x="124" y="36"/>
                    <a:pt x="120" y="39"/>
                    <a:pt x="116" y="41"/>
                  </a:cubicBezTo>
                  <a:cubicBezTo>
                    <a:pt x="111" y="44"/>
                    <a:pt x="108" y="46"/>
                    <a:pt x="104" y="46"/>
                  </a:cubicBezTo>
                  <a:cubicBezTo>
                    <a:pt x="100" y="45"/>
                    <a:pt x="97" y="44"/>
                    <a:pt x="94" y="43"/>
                  </a:cubicBezTo>
                  <a:cubicBezTo>
                    <a:pt x="102" y="35"/>
                    <a:pt x="102" y="35"/>
                    <a:pt x="102" y="35"/>
                  </a:cubicBezTo>
                  <a:cubicBezTo>
                    <a:pt x="104" y="33"/>
                    <a:pt x="104" y="30"/>
                    <a:pt x="102" y="28"/>
                  </a:cubicBezTo>
                  <a:cubicBezTo>
                    <a:pt x="76" y="2"/>
                    <a:pt x="76" y="2"/>
                    <a:pt x="76" y="2"/>
                  </a:cubicBezTo>
                  <a:cubicBezTo>
                    <a:pt x="74" y="0"/>
                    <a:pt x="71" y="0"/>
                    <a:pt x="69" y="2"/>
                  </a:cubicBezTo>
                  <a:cubicBezTo>
                    <a:pt x="2" y="68"/>
                    <a:pt x="2" y="68"/>
                    <a:pt x="2" y="68"/>
                  </a:cubicBezTo>
                  <a:cubicBezTo>
                    <a:pt x="0" y="70"/>
                    <a:pt x="0" y="74"/>
                    <a:pt x="2" y="76"/>
                  </a:cubicBezTo>
                  <a:cubicBezTo>
                    <a:pt x="28" y="101"/>
                    <a:pt x="28" y="101"/>
                    <a:pt x="28" y="101"/>
                  </a:cubicBezTo>
                  <a:cubicBezTo>
                    <a:pt x="30" y="103"/>
                    <a:pt x="33" y="103"/>
                    <a:pt x="35" y="101"/>
                  </a:cubicBezTo>
                  <a:cubicBezTo>
                    <a:pt x="41" y="96"/>
                    <a:pt x="41" y="96"/>
                    <a:pt x="41" y="96"/>
                  </a:cubicBezTo>
                  <a:cubicBezTo>
                    <a:pt x="57" y="109"/>
                    <a:pt x="57" y="109"/>
                    <a:pt x="57" y="109"/>
                  </a:cubicBezTo>
                  <a:cubicBezTo>
                    <a:pt x="50" y="116"/>
                    <a:pt x="50" y="116"/>
                    <a:pt x="50" y="116"/>
                  </a:cubicBezTo>
                  <a:cubicBezTo>
                    <a:pt x="43" y="123"/>
                    <a:pt x="43" y="135"/>
                    <a:pt x="50" y="142"/>
                  </a:cubicBezTo>
                  <a:cubicBezTo>
                    <a:pt x="53" y="145"/>
                    <a:pt x="57" y="147"/>
                    <a:pt x="61" y="148"/>
                  </a:cubicBezTo>
                  <a:cubicBezTo>
                    <a:pt x="60" y="154"/>
                    <a:pt x="61" y="160"/>
                    <a:pt x="66" y="165"/>
                  </a:cubicBezTo>
                  <a:cubicBezTo>
                    <a:pt x="71" y="170"/>
                    <a:pt x="77" y="171"/>
                    <a:pt x="83" y="170"/>
                  </a:cubicBezTo>
                  <a:cubicBezTo>
                    <a:pt x="84" y="174"/>
                    <a:pt x="85" y="178"/>
                    <a:pt x="89" y="181"/>
                  </a:cubicBezTo>
                  <a:cubicBezTo>
                    <a:pt x="94" y="186"/>
                    <a:pt x="101" y="188"/>
                    <a:pt x="107" y="186"/>
                  </a:cubicBezTo>
                  <a:cubicBezTo>
                    <a:pt x="108" y="189"/>
                    <a:pt x="110" y="193"/>
                    <a:pt x="113" y="195"/>
                  </a:cubicBezTo>
                  <a:cubicBezTo>
                    <a:pt x="120" y="202"/>
                    <a:pt x="130" y="202"/>
                    <a:pt x="137" y="194"/>
                  </a:cubicBezTo>
                  <a:cubicBezTo>
                    <a:pt x="137" y="194"/>
                    <a:pt x="137" y="194"/>
                    <a:pt x="137" y="194"/>
                  </a:cubicBezTo>
                  <a:cubicBezTo>
                    <a:pt x="142" y="189"/>
                    <a:pt x="142" y="189"/>
                    <a:pt x="142" y="189"/>
                  </a:cubicBezTo>
                  <a:cubicBezTo>
                    <a:pt x="152" y="199"/>
                    <a:pt x="152" y="199"/>
                    <a:pt x="152" y="199"/>
                  </a:cubicBezTo>
                  <a:cubicBezTo>
                    <a:pt x="153" y="200"/>
                    <a:pt x="153" y="200"/>
                    <a:pt x="153" y="200"/>
                  </a:cubicBezTo>
                  <a:cubicBezTo>
                    <a:pt x="153" y="200"/>
                    <a:pt x="153" y="200"/>
                    <a:pt x="153" y="200"/>
                  </a:cubicBezTo>
                  <a:cubicBezTo>
                    <a:pt x="160" y="206"/>
                    <a:pt x="168" y="205"/>
                    <a:pt x="175" y="199"/>
                  </a:cubicBezTo>
                  <a:cubicBezTo>
                    <a:pt x="177" y="197"/>
                    <a:pt x="178" y="195"/>
                    <a:pt x="179" y="192"/>
                  </a:cubicBezTo>
                  <a:cubicBezTo>
                    <a:pt x="186" y="197"/>
                    <a:pt x="195" y="196"/>
                    <a:pt x="201" y="190"/>
                  </a:cubicBezTo>
                  <a:cubicBezTo>
                    <a:pt x="204" y="187"/>
                    <a:pt x="205" y="183"/>
                    <a:pt x="206" y="180"/>
                  </a:cubicBezTo>
                  <a:cubicBezTo>
                    <a:pt x="211" y="180"/>
                    <a:pt x="217" y="179"/>
                    <a:pt x="221" y="175"/>
                  </a:cubicBezTo>
                  <a:close/>
                  <a:moveTo>
                    <a:pt x="237" y="16"/>
                  </a:moveTo>
                  <a:cubicBezTo>
                    <a:pt x="296" y="75"/>
                    <a:pt x="296" y="75"/>
                    <a:pt x="296" y="75"/>
                  </a:cubicBezTo>
                  <a:cubicBezTo>
                    <a:pt x="277" y="94"/>
                    <a:pt x="277" y="94"/>
                    <a:pt x="277" y="94"/>
                  </a:cubicBezTo>
                  <a:cubicBezTo>
                    <a:pt x="218" y="34"/>
                    <a:pt x="218" y="34"/>
                    <a:pt x="218" y="34"/>
                  </a:cubicBezTo>
                  <a:lnTo>
                    <a:pt x="237" y="16"/>
                  </a:lnTo>
                  <a:close/>
                  <a:moveTo>
                    <a:pt x="176" y="46"/>
                  </a:moveTo>
                  <a:cubicBezTo>
                    <a:pt x="180" y="46"/>
                    <a:pt x="184" y="49"/>
                    <a:pt x="189" y="52"/>
                  </a:cubicBezTo>
                  <a:cubicBezTo>
                    <a:pt x="194" y="55"/>
                    <a:pt x="199" y="59"/>
                    <a:pt x="205" y="59"/>
                  </a:cubicBezTo>
                  <a:cubicBezTo>
                    <a:pt x="213" y="60"/>
                    <a:pt x="220" y="56"/>
                    <a:pt x="223" y="53"/>
                  </a:cubicBezTo>
                  <a:cubicBezTo>
                    <a:pt x="259" y="90"/>
                    <a:pt x="259" y="90"/>
                    <a:pt x="259" y="90"/>
                  </a:cubicBezTo>
                  <a:cubicBezTo>
                    <a:pt x="229" y="122"/>
                    <a:pt x="229" y="122"/>
                    <a:pt x="229" y="122"/>
                  </a:cubicBezTo>
                  <a:cubicBezTo>
                    <a:pt x="224" y="117"/>
                    <a:pt x="224" y="117"/>
                    <a:pt x="224" y="117"/>
                  </a:cubicBezTo>
                  <a:cubicBezTo>
                    <a:pt x="177" y="70"/>
                    <a:pt x="177" y="70"/>
                    <a:pt x="177" y="70"/>
                  </a:cubicBezTo>
                  <a:cubicBezTo>
                    <a:pt x="176" y="69"/>
                    <a:pt x="175" y="68"/>
                    <a:pt x="174" y="68"/>
                  </a:cubicBezTo>
                  <a:cubicBezTo>
                    <a:pt x="173" y="68"/>
                    <a:pt x="160" y="68"/>
                    <a:pt x="149" y="76"/>
                  </a:cubicBezTo>
                  <a:cubicBezTo>
                    <a:pt x="144" y="77"/>
                    <a:pt x="140" y="74"/>
                    <a:pt x="138" y="71"/>
                  </a:cubicBezTo>
                  <a:cubicBezTo>
                    <a:pt x="136" y="69"/>
                    <a:pt x="135" y="65"/>
                    <a:pt x="140" y="60"/>
                  </a:cubicBezTo>
                  <a:cubicBezTo>
                    <a:pt x="151" y="48"/>
                    <a:pt x="166" y="46"/>
                    <a:pt x="176" y="46"/>
                  </a:cubicBezTo>
                  <a:close/>
                  <a:moveTo>
                    <a:pt x="32" y="91"/>
                  </a:moveTo>
                  <a:cubicBezTo>
                    <a:pt x="13" y="72"/>
                    <a:pt x="13" y="72"/>
                    <a:pt x="13" y="72"/>
                  </a:cubicBezTo>
                  <a:cubicBezTo>
                    <a:pt x="72" y="13"/>
                    <a:pt x="72" y="13"/>
                    <a:pt x="72" y="13"/>
                  </a:cubicBezTo>
                  <a:cubicBezTo>
                    <a:pt x="91" y="31"/>
                    <a:pt x="91" y="31"/>
                    <a:pt x="91" y="31"/>
                  </a:cubicBezTo>
                  <a:lnTo>
                    <a:pt x="32" y="91"/>
                  </a:lnTo>
                  <a:close/>
                  <a:moveTo>
                    <a:pt x="57" y="135"/>
                  </a:moveTo>
                  <a:cubicBezTo>
                    <a:pt x="54" y="132"/>
                    <a:pt x="54" y="127"/>
                    <a:pt x="57" y="124"/>
                  </a:cubicBezTo>
                  <a:cubicBezTo>
                    <a:pt x="74" y="106"/>
                    <a:pt x="74" y="106"/>
                    <a:pt x="74" y="106"/>
                  </a:cubicBezTo>
                  <a:cubicBezTo>
                    <a:pt x="78" y="104"/>
                    <a:pt x="82" y="104"/>
                    <a:pt x="85" y="107"/>
                  </a:cubicBezTo>
                  <a:cubicBezTo>
                    <a:pt x="88" y="110"/>
                    <a:pt x="89" y="115"/>
                    <a:pt x="86" y="118"/>
                  </a:cubicBezTo>
                  <a:cubicBezTo>
                    <a:pt x="69" y="136"/>
                    <a:pt x="69" y="136"/>
                    <a:pt x="69" y="136"/>
                  </a:cubicBezTo>
                  <a:cubicBezTo>
                    <a:pt x="66" y="139"/>
                    <a:pt x="60" y="139"/>
                    <a:pt x="57" y="135"/>
                  </a:cubicBezTo>
                  <a:close/>
                  <a:moveTo>
                    <a:pt x="73" y="158"/>
                  </a:moveTo>
                  <a:cubicBezTo>
                    <a:pt x="70" y="155"/>
                    <a:pt x="70" y="149"/>
                    <a:pt x="73" y="146"/>
                  </a:cubicBezTo>
                  <a:cubicBezTo>
                    <a:pt x="94" y="125"/>
                    <a:pt x="94" y="125"/>
                    <a:pt x="94" y="125"/>
                  </a:cubicBezTo>
                  <a:cubicBezTo>
                    <a:pt x="97" y="123"/>
                    <a:pt x="101" y="123"/>
                    <a:pt x="104" y="126"/>
                  </a:cubicBezTo>
                  <a:cubicBezTo>
                    <a:pt x="107" y="129"/>
                    <a:pt x="108" y="134"/>
                    <a:pt x="106" y="137"/>
                  </a:cubicBezTo>
                  <a:cubicBezTo>
                    <a:pt x="85" y="158"/>
                    <a:pt x="85" y="158"/>
                    <a:pt x="85" y="158"/>
                  </a:cubicBezTo>
                  <a:cubicBezTo>
                    <a:pt x="82" y="161"/>
                    <a:pt x="76" y="161"/>
                    <a:pt x="73" y="158"/>
                  </a:cubicBezTo>
                  <a:close/>
                  <a:moveTo>
                    <a:pt x="96" y="174"/>
                  </a:moveTo>
                  <a:cubicBezTo>
                    <a:pt x="92" y="170"/>
                    <a:pt x="92" y="165"/>
                    <a:pt x="95" y="162"/>
                  </a:cubicBezTo>
                  <a:cubicBezTo>
                    <a:pt x="110" y="148"/>
                    <a:pt x="110" y="148"/>
                    <a:pt x="110" y="148"/>
                  </a:cubicBezTo>
                  <a:cubicBezTo>
                    <a:pt x="113" y="145"/>
                    <a:pt x="118" y="146"/>
                    <a:pt x="121" y="149"/>
                  </a:cubicBezTo>
                  <a:cubicBezTo>
                    <a:pt x="124" y="152"/>
                    <a:pt x="124" y="156"/>
                    <a:pt x="122" y="159"/>
                  </a:cubicBezTo>
                  <a:cubicBezTo>
                    <a:pt x="107" y="174"/>
                    <a:pt x="107" y="174"/>
                    <a:pt x="107" y="174"/>
                  </a:cubicBezTo>
                  <a:cubicBezTo>
                    <a:pt x="104" y="177"/>
                    <a:pt x="99" y="177"/>
                    <a:pt x="96" y="174"/>
                  </a:cubicBezTo>
                  <a:close/>
                  <a:moveTo>
                    <a:pt x="120" y="188"/>
                  </a:moveTo>
                  <a:cubicBezTo>
                    <a:pt x="116" y="185"/>
                    <a:pt x="116" y="180"/>
                    <a:pt x="119" y="176"/>
                  </a:cubicBezTo>
                  <a:cubicBezTo>
                    <a:pt x="129" y="167"/>
                    <a:pt x="129" y="167"/>
                    <a:pt x="129" y="167"/>
                  </a:cubicBezTo>
                  <a:cubicBezTo>
                    <a:pt x="133" y="164"/>
                    <a:pt x="137" y="165"/>
                    <a:pt x="140" y="168"/>
                  </a:cubicBezTo>
                  <a:cubicBezTo>
                    <a:pt x="143" y="171"/>
                    <a:pt x="142" y="175"/>
                    <a:pt x="140" y="177"/>
                  </a:cubicBezTo>
                  <a:cubicBezTo>
                    <a:pt x="130" y="187"/>
                    <a:pt x="130" y="187"/>
                    <a:pt x="130" y="187"/>
                  </a:cubicBezTo>
                  <a:cubicBezTo>
                    <a:pt x="128" y="190"/>
                    <a:pt x="123" y="192"/>
                    <a:pt x="120" y="188"/>
                  </a:cubicBezTo>
                  <a:close/>
                  <a:moveTo>
                    <a:pt x="184" y="184"/>
                  </a:moveTo>
                  <a:cubicBezTo>
                    <a:pt x="171" y="170"/>
                    <a:pt x="171" y="170"/>
                    <a:pt x="171" y="170"/>
                  </a:cubicBezTo>
                  <a:cubicBezTo>
                    <a:pt x="170" y="170"/>
                    <a:pt x="170" y="170"/>
                    <a:pt x="170" y="170"/>
                  </a:cubicBezTo>
                  <a:cubicBezTo>
                    <a:pt x="163" y="162"/>
                    <a:pt x="163" y="162"/>
                    <a:pt x="163" y="162"/>
                  </a:cubicBezTo>
                  <a:cubicBezTo>
                    <a:pt x="163" y="162"/>
                    <a:pt x="163" y="162"/>
                    <a:pt x="163" y="162"/>
                  </a:cubicBezTo>
                  <a:cubicBezTo>
                    <a:pt x="161" y="160"/>
                    <a:pt x="158" y="160"/>
                    <a:pt x="156" y="162"/>
                  </a:cubicBezTo>
                  <a:cubicBezTo>
                    <a:pt x="154" y="164"/>
                    <a:pt x="154" y="167"/>
                    <a:pt x="156" y="169"/>
                  </a:cubicBezTo>
                  <a:cubicBezTo>
                    <a:pt x="168" y="182"/>
                    <a:pt x="168" y="182"/>
                    <a:pt x="168" y="182"/>
                  </a:cubicBezTo>
                  <a:cubicBezTo>
                    <a:pt x="170" y="185"/>
                    <a:pt x="170" y="189"/>
                    <a:pt x="167" y="192"/>
                  </a:cubicBezTo>
                  <a:cubicBezTo>
                    <a:pt x="165" y="194"/>
                    <a:pt x="163" y="195"/>
                    <a:pt x="160" y="193"/>
                  </a:cubicBezTo>
                  <a:cubicBezTo>
                    <a:pt x="149" y="182"/>
                    <a:pt x="149" y="182"/>
                    <a:pt x="149" y="182"/>
                  </a:cubicBezTo>
                  <a:cubicBezTo>
                    <a:pt x="154" y="175"/>
                    <a:pt x="153" y="167"/>
                    <a:pt x="147" y="161"/>
                  </a:cubicBezTo>
                  <a:cubicBezTo>
                    <a:pt x="143" y="157"/>
                    <a:pt x="138" y="155"/>
                    <a:pt x="133" y="155"/>
                  </a:cubicBezTo>
                  <a:cubicBezTo>
                    <a:pt x="134" y="150"/>
                    <a:pt x="132" y="145"/>
                    <a:pt x="128" y="141"/>
                  </a:cubicBezTo>
                  <a:cubicBezTo>
                    <a:pt x="125" y="138"/>
                    <a:pt x="121" y="137"/>
                    <a:pt x="117" y="136"/>
                  </a:cubicBezTo>
                  <a:cubicBezTo>
                    <a:pt x="118" y="130"/>
                    <a:pt x="116" y="124"/>
                    <a:pt x="112" y="119"/>
                  </a:cubicBezTo>
                  <a:cubicBezTo>
                    <a:pt x="108" y="116"/>
                    <a:pt x="103" y="114"/>
                    <a:pt x="98" y="114"/>
                  </a:cubicBezTo>
                  <a:cubicBezTo>
                    <a:pt x="98" y="109"/>
                    <a:pt x="96" y="104"/>
                    <a:pt x="92" y="100"/>
                  </a:cubicBezTo>
                  <a:cubicBezTo>
                    <a:pt x="86" y="93"/>
                    <a:pt x="75" y="93"/>
                    <a:pt x="68" y="98"/>
                  </a:cubicBezTo>
                  <a:cubicBezTo>
                    <a:pt x="68" y="98"/>
                    <a:pt x="68" y="99"/>
                    <a:pt x="68" y="99"/>
                  </a:cubicBezTo>
                  <a:cubicBezTo>
                    <a:pt x="65" y="102"/>
                    <a:pt x="65" y="102"/>
                    <a:pt x="65" y="102"/>
                  </a:cubicBezTo>
                  <a:cubicBezTo>
                    <a:pt x="48" y="89"/>
                    <a:pt x="48" y="89"/>
                    <a:pt x="48" y="89"/>
                  </a:cubicBezTo>
                  <a:cubicBezTo>
                    <a:pt x="87" y="50"/>
                    <a:pt x="87" y="50"/>
                    <a:pt x="87" y="50"/>
                  </a:cubicBezTo>
                  <a:cubicBezTo>
                    <a:pt x="90" y="52"/>
                    <a:pt x="96" y="55"/>
                    <a:pt x="103" y="56"/>
                  </a:cubicBezTo>
                  <a:cubicBezTo>
                    <a:pt x="110" y="57"/>
                    <a:pt x="116" y="53"/>
                    <a:pt x="121" y="50"/>
                  </a:cubicBezTo>
                  <a:cubicBezTo>
                    <a:pt x="125" y="48"/>
                    <a:pt x="128" y="46"/>
                    <a:pt x="131" y="45"/>
                  </a:cubicBezTo>
                  <a:cubicBezTo>
                    <a:pt x="135" y="44"/>
                    <a:pt x="138" y="45"/>
                    <a:pt x="140" y="46"/>
                  </a:cubicBezTo>
                  <a:cubicBezTo>
                    <a:pt x="138" y="48"/>
                    <a:pt x="135" y="50"/>
                    <a:pt x="133" y="53"/>
                  </a:cubicBezTo>
                  <a:cubicBezTo>
                    <a:pt x="124" y="61"/>
                    <a:pt x="125" y="71"/>
                    <a:pt x="129" y="77"/>
                  </a:cubicBezTo>
                  <a:cubicBezTo>
                    <a:pt x="130" y="78"/>
                    <a:pt x="131" y="79"/>
                    <a:pt x="132" y="80"/>
                  </a:cubicBezTo>
                  <a:cubicBezTo>
                    <a:pt x="137" y="85"/>
                    <a:pt x="145" y="87"/>
                    <a:pt x="152" y="85"/>
                  </a:cubicBezTo>
                  <a:cubicBezTo>
                    <a:pt x="152" y="85"/>
                    <a:pt x="152" y="85"/>
                    <a:pt x="152" y="85"/>
                  </a:cubicBezTo>
                  <a:cubicBezTo>
                    <a:pt x="152" y="85"/>
                    <a:pt x="152" y="85"/>
                    <a:pt x="153" y="85"/>
                  </a:cubicBezTo>
                  <a:cubicBezTo>
                    <a:pt x="153" y="85"/>
                    <a:pt x="153" y="85"/>
                    <a:pt x="153" y="85"/>
                  </a:cubicBezTo>
                  <a:cubicBezTo>
                    <a:pt x="153" y="85"/>
                    <a:pt x="153" y="85"/>
                    <a:pt x="153" y="85"/>
                  </a:cubicBezTo>
                  <a:cubicBezTo>
                    <a:pt x="153" y="84"/>
                    <a:pt x="153" y="84"/>
                    <a:pt x="154" y="84"/>
                  </a:cubicBezTo>
                  <a:cubicBezTo>
                    <a:pt x="154" y="84"/>
                    <a:pt x="154" y="84"/>
                    <a:pt x="154" y="84"/>
                  </a:cubicBezTo>
                  <a:cubicBezTo>
                    <a:pt x="160" y="79"/>
                    <a:pt x="168" y="78"/>
                    <a:pt x="171" y="78"/>
                  </a:cubicBezTo>
                  <a:cubicBezTo>
                    <a:pt x="217" y="124"/>
                    <a:pt x="217" y="124"/>
                    <a:pt x="217" y="124"/>
                  </a:cubicBezTo>
                  <a:cubicBezTo>
                    <a:pt x="233" y="140"/>
                    <a:pt x="233" y="140"/>
                    <a:pt x="233" y="140"/>
                  </a:cubicBezTo>
                  <a:cubicBezTo>
                    <a:pt x="235" y="143"/>
                    <a:pt x="235" y="147"/>
                    <a:pt x="232" y="150"/>
                  </a:cubicBezTo>
                  <a:cubicBezTo>
                    <a:pt x="229" y="152"/>
                    <a:pt x="225" y="153"/>
                    <a:pt x="223" y="151"/>
                  </a:cubicBezTo>
                  <a:cubicBezTo>
                    <a:pt x="206" y="135"/>
                    <a:pt x="206" y="135"/>
                    <a:pt x="206" y="135"/>
                  </a:cubicBezTo>
                  <a:cubicBezTo>
                    <a:pt x="206" y="134"/>
                    <a:pt x="206" y="134"/>
                    <a:pt x="206" y="134"/>
                  </a:cubicBezTo>
                  <a:cubicBezTo>
                    <a:pt x="191" y="120"/>
                    <a:pt x="191" y="120"/>
                    <a:pt x="191" y="120"/>
                  </a:cubicBezTo>
                  <a:cubicBezTo>
                    <a:pt x="191" y="120"/>
                    <a:pt x="191" y="120"/>
                    <a:pt x="191" y="120"/>
                  </a:cubicBezTo>
                  <a:cubicBezTo>
                    <a:pt x="189" y="118"/>
                    <a:pt x="186" y="118"/>
                    <a:pt x="184" y="120"/>
                  </a:cubicBezTo>
                  <a:cubicBezTo>
                    <a:pt x="182" y="122"/>
                    <a:pt x="182" y="125"/>
                    <a:pt x="184" y="127"/>
                  </a:cubicBezTo>
                  <a:cubicBezTo>
                    <a:pt x="215" y="158"/>
                    <a:pt x="215" y="158"/>
                    <a:pt x="215" y="158"/>
                  </a:cubicBezTo>
                  <a:cubicBezTo>
                    <a:pt x="217" y="161"/>
                    <a:pt x="217" y="165"/>
                    <a:pt x="214" y="167"/>
                  </a:cubicBezTo>
                  <a:cubicBezTo>
                    <a:pt x="212" y="170"/>
                    <a:pt x="208" y="170"/>
                    <a:pt x="205" y="168"/>
                  </a:cubicBezTo>
                  <a:cubicBezTo>
                    <a:pt x="176" y="140"/>
                    <a:pt x="176" y="140"/>
                    <a:pt x="176" y="140"/>
                  </a:cubicBezTo>
                  <a:cubicBezTo>
                    <a:pt x="174" y="138"/>
                    <a:pt x="171" y="138"/>
                    <a:pt x="169" y="140"/>
                  </a:cubicBezTo>
                  <a:cubicBezTo>
                    <a:pt x="167" y="142"/>
                    <a:pt x="167" y="146"/>
                    <a:pt x="169" y="147"/>
                  </a:cubicBezTo>
                  <a:cubicBezTo>
                    <a:pt x="169" y="147"/>
                    <a:pt x="169" y="147"/>
                    <a:pt x="169" y="147"/>
                  </a:cubicBezTo>
                  <a:cubicBezTo>
                    <a:pt x="181" y="159"/>
                    <a:pt x="181" y="159"/>
                    <a:pt x="181" y="159"/>
                  </a:cubicBezTo>
                  <a:cubicBezTo>
                    <a:pt x="181" y="159"/>
                    <a:pt x="181" y="159"/>
                    <a:pt x="181" y="159"/>
                  </a:cubicBezTo>
                  <a:cubicBezTo>
                    <a:pt x="195" y="173"/>
                    <a:pt x="195" y="173"/>
                    <a:pt x="195" y="173"/>
                  </a:cubicBezTo>
                  <a:cubicBezTo>
                    <a:pt x="197" y="176"/>
                    <a:pt x="196" y="180"/>
                    <a:pt x="194" y="183"/>
                  </a:cubicBezTo>
                  <a:cubicBezTo>
                    <a:pt x="191" y="185"/>
                    <a:pt x="187" y="186"/>
                    <a:pt x="184" y="1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335" name="Freeform 140"/>
            <p:cNvSpPr>
              <a:spLocks/>
            </p:cNvSpPr>
            <p:nvPr/>
          </p:nvSpPr>
          <p:spPr bwMode="auto">
            <a:xfrm>
              <a:off x="3699" y="3268"/>
              <a:ext cx="20" cy="17"/>
            </a:xfrm>
            <a:custGeom>
              <a:avLst/>
              <a:gdLst>
                <a:gd name="T0" fmla="*/ 3 w 13"/>
                <a:gd name="T1" fmla="*/ 10 h 12"/>
                <a:gd name="T2" fmla="*/ 11 w 13"/>
                <a:gd name="T3" fmla="*/ 10 h 12"/>
                <a:gd name="T4" fmla="*/ 11 w 13"/>
                <a:gd name="T5" fmla="*/ 2 h 12"/>
                <a:gd name="T6" fmla="*/ 3 w 13"/>
                <a:gd name="T7" fmla="*/ 2 h 12"/>
                <a:gd name="T8" fmla="*/ 3 w 13"/>
                <a:gd name="T9" fmla="*/ 10 h 12"/>
              </a:gdLst>
              <a:ahLst/>
              <a:cxnLst>
                <a:cxn ang="0">
                  <a:pos x="T0" y="T1"/>
                </a:cxn>
                <a:cxn ang="0">
                  <a:pos x="T2" y="T3"/>
                </a:cxn>
                <a:cxn ang="0">
                  <a:pos x="T4" y="T5"/>
                </a:cxn>
                <a:cxn ang="0">
                  <a:pos x="T6" y="T7"/>
                </a:cxn>
                <a:cxn ang="0">
                  <a:pos x="T8" y="T9"/>
                </a:cxn>
              </a:cxnLst>
              <a:rect l="0" t="0" r="r" b="b"/>
              <a:pathLst>
                <a:path w="13" h="12">
                  <a:moveTo>
                    <a:pt x="3" y="10"/>
                  </a:moveTo>
                  <a:cubicBezTo>
                    <a:pt x="5" y="12"/>
                    <a:pt x="8" y="12"/>
                    <a:pt x="11" y="10"/>
                  </a:cubicBezTo>
                  <a:cubicBezTo>
                    <a:pt x="13" y="8"/>
                    <a:pt x="13" y="4"/>
                    <a:pt x="11" y="2"/>
                  </a:cubicBezTo>
                  <a:cubicBezTo>
                    <a:pt x="8" y="0"/>
                    <a:pt x="5" y="0"/>
                    <a:pt x="3" y="2"/>
                  </a:cubicBezTo>
                  <a:cubicBezTo>
                    <a:pt x="0" y="4"/>
                    <a:pt x="0" y="8"/>
                    <a:pt x="3"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336" name="Freeform 141"/>
            <p:cNvSpPr>
              <a:spLocks/>
            </p:cNvSpPr>
            <p:nvPr/>
          </p:nvSpPr>
          <p:spPr bwMode="auto">
            <a:xfrm>
              <a:off x="3952" y="3269"/>
              <a:ext cx="18" cy="19"/>
            </a:xfrm>
            <a:custGeom>
              <a:avLst/>
              <a:gdLst>
                <a:gd name="T0" fmla="*/ 10 w 12"/>
                <a:gd name="T1" fmla="*/ 3 h 13"/>
                <a:gd name="T2" fmla="*/ 2 w 12"/>
                <a:gd name="T3" fmla="*/ 3 h 13"/>
                <a:gd name="T4" fmla="*/ 2 w 12"/>
                <a:gd name="T5" fmla="*/ 10 h 13"/>
                <a:gd name="T6" fmla="*/ 10 w 12"/>
                <a:gd name="T7" fmla="*/ 10 h 13"/>
                <a:gd name="T8" fmla="*/ 10 w 12"/>
                <a:gd name="T9" fmla="*/ 3 h 13"/>
              </a:gdLst>
              <a:ahLst/>
              <a:cxnLst>
                <a:cxn ang="0">
                  <a:pos x="T0" y="T1"/>
                </a:cxn>
                <a:cxn ang="0">
                  <a:pos x="T2" y="T3"/>
                </a:cxn>
                <a:cxn ang="0">
                  <a:pos x="T4" y="T5"/>
                </a:cxn>
                <a:cxn ang="0">
                  <a:pos x="T6" y="T7"/>
                </a:cxn>
                <a:cxn ang="0">
                  <a:pos x="T8" y="T9"/>
                </a:cxn>
              </a:cxnLst>
              <a:rect l="0" t="0" r="r" b="b"/>
              <a:pathLst>
                <a:path w="12" h="13">
                  <a:moveTo>
                    <a:pt x="10" y="3"/>
                  </a:moveTo>
                  <a:cubicBezTo>
                    <a:pt x="8" y="0"/>
                    <a:pt x="4" y="0"/>
                    <a:pt x="2" y="3"/>
                  </a:cubicBezTo>
                  <a:cubicBezTo>
                    <a:pt x="0" y="5"/>
                    <a:pt x="0" y="8"/>
                    <a:pt x="2" y="10"/>
                  </a:cubicBezTo>
                  <a:cubicBezTo>
                    <a:pt x="4" y="13"/>
                    <a:pt x="8" y="13"/>
                    <a:pt x="10" y="10"/>
                  </a:cubicBezTo>
                  <a:cubicBezTo>
                    <a:pt x="12" y="8"/>
                    <a:pt x="12" y="5"/>
                    <a:pt x="1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grpSp>
      <p:graphicFrame>
        <p:nvGraphicFramePr>
          <p:cNvPr id="52" name="Diagram 51" descr="SmartArt Graphic"/>
          <p:cNvGraphicFramePr/>
          <p:nvPr>
            <p:extLst>
              <p:ext uri="{D42A27DB-BD31-4B8C-83A1-F6EECF244321}">
                <p14:modId xmlns:p14="http://schemas.microsoft.com/office/powerpoint/2010/main" val="1929380933"/>
              </p:ext>
            </p:extLst>
          </p:nvPr>
        </p:nvGraphicFramePr>
        <p:xfrm>
          <a:off x="454636" y="2921993"/>
          <a:ext cx="5472204" cy="35485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31" name="Group 30">
            <a:extLst>
              <a:ext uri="{FF2B5EF4-FFF2-40B4-BE49-F238E27FC236}">
                <a16:creationId xmlns:a16="http://schemas.microsoft.com/office/drawing/2014/main" id="{3F1251D1-09B6-4369-AFC1-B406ABC850B1}"/>
              </a:ext>
            </a:extLst>
          </p:cNvPr>
          <p:cNvGrpSpPr/>
          <p:nvPr/>
        </p:nvGrpSpPr>
        <p:grpSpPr>
          <a:xfrm>
            <a:off x="6475704" y="2921993"/>
            <a:ext cx="1736783" cy="3548540"/>
            <a:chOff x="667" y="0"/>
            <a:chExt cx="1736783" cy="3548540"/>
          </a:xfrm>
        </p:grpSpPr>
        <p:sp>
          <p:nvSpPr>
            <p:cNvPr id="70" name="Rectangle: Rounded Corners 69">
              <a:extLst>
                <a:ext uri="{FF2B5EF4-FFF2-40B4-BE49-F238E27FC236}">
                  <a16:creationId xmlns:a16="http://schemas.microsoft.com/office/drawing/2014/main" id="{0BDB6E24-8E30-461B-BB0B-A58E378B9A9F}"/>
                </a:ext>
              </a:extLst>
            </p:cNvPr>
            <p:cNvSpPr/>
            <p:nvPr/>
          </p:nvSpPr>
          <p:spPr>
            <a:xfrm>
              <a:off x="667" y="0"/>
              <a:ext cx="1736783" cy="3548540"/>
            </a:xfrm>
            <a:prstGeom prst="roundRect">
              <a:avLst>
                <a:gd name="adj" fmla="val 10000"/>
              </a:avLst>
            </a:prstGeom>
            <a:solidFill>
              <a:schemeClr val="bg2"/>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71" name="Rectangle: Rounded Corners 4">
              <a:extLst>
                <a:ext uri="{FF2B5EF4-FFF2-40B4-BE49-F238E27FC236}">
                  <a16:creationId xmlns:a16="http://schemas.microsoft.com/office/drawing/2014/main" id="{950D4CE2-6C36-4891-A9E9-729989AEF8E4}"/>
                </a:ext>
              </a:extLst>
            </p:cNvPr>
            <p:cNvSpPr txBox="1"/>
            <p:nvPr/>
          </p:nvSpPr>
          <p:spPr>
            <a:xfrm>
              <a:off x="667" y="0"/>
              <a:ext cx="1736783" cy="1064562"/>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tx2"/>
                  </a:solidFill>
                  <a:cs typeface="Arial" panose="020B0604020202020204" pitchFamily="34" charset="0"/>
                </a:rPr>
                <a:t>Wants</a:t>
              </a:r>
              <a:endParaRPr lang="en-US" sz="1600" kern="1200" dirty="0"/>
            </a:p>
          </p:txBody>
        </p:sp>
      </p:grpSp>
      <p:grpSp>
        <p:nvGrpSpPr>
          <p:cNvPr id="32" name="Group 31">
            <a:extLst>
              <a:ext uri="{FF2B5EF4-FFF2-40B4-BE49-F238E27FC236}">
                <a16:creationId xmlns:a16="http://schemas.microsoft.com/office/drawing/2014/main" id="{2C9ACE31-28B3-48D9-9F47-37B2059286DD}"/>
              </a:ext>
            </a:extLst>
          </p:cNvPr>
          <p:cNvGrpSpPr/>
          <p:nvPr/>
        </p:nvGrpSpPr>
        <p:grpSpPr>
          <a:xfrm>
            <a:off x="6649383" y="4005973"/>
            <a:ext cx="1389426" cy="516946"/>
            <a:chOff x="174346" y="1064648"/>
            <a:chExt cx="1389426" cy="516946"/>
          </a:xfrm>
        </p:grpSpPr>
        <p:sp>
          <p:nvSpPr>
            <p:cNvPr id="68" name="Rectangle: Rounded Corners 67">
              <a:extLst>
                <a:ext uri="{FF2B5EF4-FFF2-40B4-BE49-F238E27FC236}">
                  <a16:creationId xmlns:a16="http://schemas.microsoft.com/office/drawing/2014/main" id="{D694DF59-0832-4C6C-90C0-D8486ED0C69E}"/>
                </a:ext>
              </a:extLst>
            </p:cNvPr>
            <p:cNvSpPr/>
            <p:nvPr/>
          </p:nvSpPr>
          <p:spPr>
            <a:xfrm>
              <a:off x="174346" y="1064648"/>
              <a:ext cx="1389426" cy="516946"/>
            </a:xfrm>
            <a:prstGeom prst="roundRect">
              <a:avLst>
                <a:gd name="adj" fmla="val 10000"/>
              </a:avLst>
            </a:prstGeom>
            <a:solidFill>
              <a:schemeClr val="bg1"/>
            </a:solid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69" name="Rectangle: Rounded Corners 6">
              <a:extLst>
                <a:ext uri="{FF2B5EF4-FFF2-40B4-BE49-F238E27FC236}">
                  <a16:creationId xmlns:a16="http://schemas.microsoft.com/office/drawing/2014/main" id="{EE5D4D5A-7277-431C-9D87-DF0CA98A279F}"/>
                </a:ext>
              </a:extLst>
            </p:cNvPr>
            <p:cNvSpPr txBox="1"/>
            <p:nvPr/>
          </p:nvSpPr>
          <p:spPr>
            <a:xfrm>
              <a:off x="189487" y="1079789"/>
              <a:ext cx="1359144" cy="48666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7940" tIns="20955" rIns="27940" bIns="20955" numCol="1" spcCol="1270" anchor="ctr" anchorCtr="0">
              <a:noAutofit/>
            </a:bodyPr>
            <a:lstStyle/>
            <a:p>
              <a:pPr marL="0" lvl="0" indent="0" algn="ctr" defTabSz="466725">
                <a:lnSpc>
                  <a:spcPct val="90000"/>
                </a:lnSpc>
                <a:spcBef>
                  <a:spcPct val="0"/>
                </a:spcBef>
                <a:spcAft>
                  <a:spcPct val="35000"/>
                </a:spcAft>
                <a:buNone/>
              </a:pPr>
              <a:r>
                <a:rPr lang="en-US" sz="1050" kern="1200" dirty="0">
                  <a:solidFill>
                    <a:schemeClr val="tx2"/>
                  </a:solidFill>
                  <a:cs typeface="Arial" panose="020B0604020202020204" pitchFamily="34" charset="0"/>
                </a:rPr>
                <a:t>Responsive </a:t>
              </a:r>
            </a:p>
            <a:p>
              <a:pPr marL="0" lvl="0" indent="0" algn="ctr" defTabSz="466725">
                <a:lnSpc>
                  <a:spcPct val="90000"/>
                </a:lnSpc>
                <a:spcBef>
                  <a:spcPct val="0"/>
                </a:spcBef>
                <a:spcAft>
                  <a:spcPct val="35000"/>
                </a:spcAft>
                <a:buNone/>
              </a:pPr>
              <a:r>
                <a:rPr lang="en-US" sz="1050" kern="1200" dirty="0">
                  <a:solidFill>
                    <a:schemeClr val="tx2"/>
                  </a:solidFill>
                  <a:cs typeface="Arial" panose="020B0604020202020204" pitchFamily="34" charset="0"/>
                </a:rPr>
                <a:t>Web Pages</a:t>
              </a:r>
              <a:endParaRPr lang="en-US" sz="1050" kern="1200" dirty="0">
                <a:solidFill>
                  <a:schemeClr val="tx2"/>
                </a:solidFill>
              </a:endParaRPr>
            </a:p>
          </p:txBody>
        </p:sp>
      </p:grpSp>
      <p:grpSp>
        <p:nvGrpSpPr>
          <p:cNvPr id="33" name="Group 32">
            <a:extLst>
              <a:ext uri="{FF2B5EF4-FFF2-40B4-BE49-F238E27FC236}">
                <a16:creationId xmlns:a16="http://schemas.microsoft.com/office/drawing/2014/main" id="{9EDE3EB6-B95C-43F6-B622-4B8B1A215E65}"/>
              </a:ext>
            </a:extLst>
          </p:cNvPr>
          <p:cNvGrpSpPr/>
          <p:nvPr/>
        </p:nvGrpSpPr>
        <p:grpSpPr>
          <a:xfrm>
            <a:off x="6649383" y="4558733"/>
            <a:ext cx="1389426" cy="833943"/>
            <a:chOff x="174346" y="1623743"/>
            <a:chExt cx="1389426" cy="704951"/>
          </a:xfrm>
        </p:grpSpPr>
        <p:sp>
          <p:nvSpPr>
            <p:cNvPr id="66" name="Rectangle: Rounded Corners 65">
              <a:extLst>
                <a:ext uri="{FF2B5EF4-FFF2-40B4-BE49-F238E27FC236}">
                  <a16:creationId xmlns:a16="http://schemas.microsoft.com/office/drawing/2014/main" id="{9B57FDB4-699B-4413-8116-7A7ECFEADF9B}"/>
                </a:ext>
              </a:extLst>
            </p:cNvPr>
            <p:cNvSpPr/>
            <p:nvPr/>
          </p:nvSpPr>
          <p:spPr>
            <a:xfrm>
              <a:off x="174346" y="1661125"/>
              <a:ext cx="1389426" cy="621509"/>
            </a:xfrm>
            <a:prstGeom prst="roundRect">
              <a:avLst>
                <a:gd name="adj" fmla="val 10000"/>
              </a:avLst>
            </a:prstGeom>
            <a:solidFill>
              <a:schemeClr val="bg1"/>
            </a:solid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67" name="Rectangle: Rounded Corners 8">
              <a:extLst>
                <a:ext uri="{FF2B5EF4-FFF2-40B4-BE49-F238E27FC236}">
                  <a16:creationId xmlns:a16="http://schemas.microsoft.com/office/drawing/2014/main" id="{A94E58A5-0D1E-4D78-BC96-C82BADF30044}"/>
                </a:ext>
              </a:extLst>
            </p:cNvPr>
            <p:cNvSpPr txBox="1"/>
            <p:nvPr/>
          </p:nvSpPr>
          <p:spPr>
            <a:xfrm>
              <a:off x="189487" y="1623743"/>
              <a:ext cx="1359144" cy="70495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7940" tIns="20955" rIns="27940" bIns="20955" numCol="1" spcCol="1270" anchor="ctr" anchorCtr="0">
              <a:noAutofit/>
            </a:bodyPr>
            <a:lstStyle/>
            <a:p>
              <a:pPr marL="0" lvl="0" indent="0" algn="ctr" defTabSz="466725">
                <a:lnSpc>
                  <a:spcPct val="90000"/>
                </a:lnSpc>
                <a:spcBef>
                  <a:spcPct val="0"/>
                </a:spcBef>
                <a:spcAft>
                  <a:spcPct val="35000"/>
                </a:spcAft>
                <a:buNone/>
              </a:pPr>
              <a:r>
                <a:rPr lang="en-US" sz="1050" kern="1200" dirty="0">
                  <a:solidFill>
                    <a:schemeClr val="tx2"/>
                  </a:solidFill>
                  <a:cs typeface="Arial" panose="020B0604020202020204" pitchFamily="34" charset="0"/>
                </a:rPr>
                <a:t>Dashboard that could show Top Performing Products and Month Sales Performance</a:t>
              </a:r>
              <a:endParaRPr lang="en-US" sz="1050" kern="1200" dirty="0">
                <a:solidFill>
                  <a:schemeClr val="tx2"/>
                </a:solidFill>
              </a:endParaRPr>
            </a:p>
          </p:txBody>
        </p:sp>
      </p:grpSp>
      <p:grpSp>
        <p:nvGrpSpPr>
          <p:cNvPr id="34" name="Group 33">
            <a:extLst>
              <a:ext uri="{FF2B5EF4-FFF2-40B4-BE49-F238E27FC236}">
                <a16:creationId xmlns:a16="http://schemas.microsoft.com/office/drawing/2014/main" id="{F06E0C13-7455-4D28-A56D-53AD28B698B0}"/>
              </a:ext>
            </a:extLst>
          </p:cNvPr>
          <p:cNvGrpSpPr/>
          <p:nvPr/>
        </p:nvGrpSpPr>
        <p:grpSpPr>
          <a:xfrm>
            <a:off x="6649383" y="5417720"/>
            <a:ext cx="1389426" cy="516946"/>
            <a:chOff x="174346" y="2257602"/>
            <a:chExt cx="1389426" cy="516946"/>
          </a:xfrm>
        </p:grpSpPr>
        <p:sp>
          <p:nvSpPr>
            <p:cNvPr id="64" name="Rectangle: Rounded Corners 63">
              <a:extLst>
                <a:ext uri="{FF2B5EF4-FFF2-40B4-BE49-F238E27FC236}">
                  <a16:creationId xmlns:a16="http://schemas.microsoft.com/office/drawing/2014/main" id="{AF1FEF83-FA96-4712-82BD-B825A0ED8E0C}"/>
                </a:ext>
              </a:extLst>
            </p:cNvPr>
            <p:cNvSpPr/>
            <p:nvPr/>
          </p:nvSpPr>
          <p:spPr>
            <a:xfrm>
              <a:off x="174346" y="2257602"/>
              <a:ext cx="1389426" cy="516946"/>
            </a:xfrm>
            <a:prstGeom prst="roundRect">
              <a:avLst>
                <a:gd name="adj" fmla="val 10000"/>
              </a:avLst>
            </a:prstGeom>
            <a:solidFill>
              <a:schemeClr val="bg1"/>
            </a:solid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65" name="Rectangle: Rounded Corners 10">
              <a:extLst>
                <a:ext uri="{FF2B5EF4-FFF2-40B4-BE49-F238E27FC236}">
                  <a16:creationId xmlns:a16="http://schemas.microsoft.com/office/drawing/2014/main" id="{3FD40CC4-5637-4061-BB60-58E192C2DF82}"/>
                </a:ext>
              </a:extLst>
            </p:cNvPr>
            <p:cNvSpPr txBox="1"/>
            <p:nvPr/>
          </p:nvSpPr>
          <p:spPr>
            <a:xfrm>
              <a:off x="189487" y="2272743"/>
              <a:ext cx="1359144" cy="48666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7940" tIns="20955" rIns="27940" bIns="20955" numCol="1" spcCol="1270" anchor="ctr" anchorCtr="0">
              <a:noAutofit/>
            </a:bodyPr>
            <a:lstStyle/>
            <a:p>
              <a:pPr marL="0" lvl="0" indent="0" algn="ctr" defTabSz="466725">
                <a:lnSpc>
                  <a:spcPct val="90000"/>
                </a:lnSpc>
                <a:spcBef>
                  <a:spcPct val="0"/>
                </a:spcBef>
                <a:spcAft>
                  <a:spcPct val="35000"/>
                </a:spcAft>
                <a:buNone/>
              </a:pPr>
              <a:r>
                <a:rPr lang="en-US" sz="1050" kern="1200" dirty="0">
                  <a:solidFill>
                    <a:schemeClr val="tx2"/>
                  </a:solidFill>
                  <a:cs typeface="Arial" panose="020B0604020202020204" pitchFamily="34" charset="0"/>
                </a:rPr>
                <a:t>Would showcase all products carried by the company</a:t>
              </a:r>
              <a:endParaRPr lang="en-US" sz="1050" kern="1200" dirty="0">
                <a:solidFill>
                  <a:schemeClr val="tx2"/>
                </a:solidFill>
              </a:endParaRPr>
            </a:p>
          </p:txBody>
        </p:sp>
      </p:grpSp>
      <p:grpSp>
        <p:nvGrpSpPr>
          <p:cNvPr id="35" name="Group 34">
            <a:extLst>
              <a:ext uri="{FF2B5EF4-FFF2-40B4-BE49-F238E27FC236}">
                <a16:creationId xmlns:a16="http://schemas.microsoft.com/office/drawing/2014/main" id="{4CE600D5-EEAB-4DA5-8970-92D8DFBF92D5}"/>
              </a:ext>
            </a:extLst>
          </p:cNvPr>
          <p:cNvGrpSpPr/>
          <p:nvPr/>
        </p:nvGrpSpPr>
        <p:grpSpPr>
          <a:xfrm>
            <a:off x="8342747" y="2921993"/>
            <a:ext cx="1736783" cy="3548540"/>
            <a:chOff x="1867710" y="0"/>
            <a:chExt cx="1736783" cy="3548540"/>
          </a:xfrm>
        </p:grpSpPr>
        <p:sp>
          <p:nvSpPr>
            <p:cNvPr id="62" name="Rectangle: Rounded Corners 61">
              <a:extLst>
                <a:ext uri="{FF2B5EF4-FFF2-40B4-BE49-F238E27FC236}">
                  <a16:creationId xmlns:a16="http://schemas.microsoft.com/office/drawing/2014/main" id="{FD225F86-50B8-4EB9-8EB9-4999DCF84F17}"/>
                </a:ext>
              </a:extLst>
            </p:cNvPr>
            <p:cNvSpPr/>
            <p:nvPr/>
          </p:nvSpPr>
          <p:spPr>
            <a:xfrm>
              <a:off x="1867710" y="0"/>
              <a:ext cx="1736783" cy="3548540"/>
            </a:xfrm>
            <a:prstGeom prst="roundRect">
              <a:avLst>
                <a:gd name="adj" fmla="val 10000"/>
              </a:avLst>
            </a:prstGeom>
            <a:solidFill>
              <a:schemeClr val="bg2"/>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63" name="Rectangle: Rounded Corners 12">
              <a:extLst>
                <a:ext uri="{FF2B5EF4-FFF2-40B4-BE49-F238E27FC236}">
                  <a16:creationId xmlns:a16="http://schemas.microsoft.com/office/drawing/2014/main" id="{C70E66A2-861C-46A1-9B68-C59386AEF69F}"/>
                </a:ext>
              </a:extLst>
            </p:cNvPr>
            <p:cNvSpPr txBox="1"/>
            <p:nvPr/>
          </p:nvSpPr>
          <p:spPr>
            <a:xfrm>
              <a:off x="1867710" y="0"/>
              <a:ext cx="1736783" cy="1064562"/>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tx2"/>
                  </a:solidFill>
                  <a:cs typeface="Arial" panose="020B0604020202020204" pitchFamily="34" charset="0"/>
                </a:rPr>
                <a:t>Fears</a:t>
              </a:r>
              <a:endParaRPr lang="en-US" sz="1600" kern="1200" dirty="0"/>
            </a:p>
          </p:txBody>
        </p:sp>
      </p:grpSp>
      <p:grpSp>
        <p:nvGrpSpPr>
          <p:cNvPr id="36" name="Group 35">
            <a:extLst>
              <a:ext uri="{FF2B5EF4-FFF2-40B4-BE49-F238E27FC236}">
                <a16:creationId xmlns:a16="http://schemas.microsoft.com/office/drawing/2014/main" id="{EEA601C7-5CA8-436A-8F23-F2F76DB6E0C8}"/>
              </a:ext>
            </a:extLst>
          </p:cNvPr>
          <p:cNvGrpSpPr/>
          <p:nvPr/>
        </p:nvGrpSpPr>
        <p:grpSpPr>
          <a:xfrm>
            <a:off x="8516425" y="3986641"/>
            <a:ext cx="1389426" cy="516946"/>
            <a:chOff x="2041388" y="1064648"/>
            <a:chExt cx="1389426" cy="516946"/>
          </a:xfrm>
        </p:grpSpPr>
        <p:sp>
          <p:nvSpPr>
            <p:cNvPr id="60" name="Rectangle: Rounded Corners 59">
              <a:extLst>
                <a:ext uri="{FF2B5EF4-FFF2-40B4-BE49-F238E27FC236}">
                  <a16:creationId xmlns:a16="http://schemas.microsoft.com/office/drawing/2014/main" id="{33908D9F-6C17-4182-BEFD-12DBDDEB666B}"/>
                </a:ext>
              </a:extLst>
            </p:cNvPr>
            <p:cNvSpPr/>
            <p:nvPr/>
          </p:nvSpPr>
          <p:spPr>
            <a:xfrm>
              <a:off x="2041388" y="1064648"/>
              <a:ext cx="1389426" cy="516946"/>
            </a:xfrm>
            <a:prstGeom prst="roundRect">
              <a:avLst>
                <a:gd name="adj" fmla="val 10000"/>
              </a:avLst>
            </a:prstGeom>
            <a:solidFill>
              <a:schemeClr val="bg1"/>
            </a:solid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61" name="Rectangle: Rounded Corners 14">
              <a:extLst>
                <a:ext uri="{FF2B5EF4-FFF2-40B4-BE49-F238E27FC236}">
                  <a16:creationId xmlns:a16="http://schemas.microsoft.com/office/drawing/2014/main" id="{39C4EFE9-1C09-4642-A567-56D25C709EB8}"/>
                </a:ext>
              </a:extLst>
            </p:cNvPr>
            <p:cNvSpPr txBox="1"/>
            <p:nvPr/>
          </p:nvSpPr>
          <p:spPr>
            <a:xfrm>
              <a:off x="2056529" y="1079789"/>
              <a:ext cx="1359144" cy="48666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7940" tIns="20955" rIns="27940" bIns="20955" numCol="1" spcCol="1270" anchor="ctr" anchorCtr="0">
              <a:noAutofit/>
            </a:bodyPr>
            <a:lstStyle/>
            <a:p>
              <a:pPr marL="0" lvl="0" indent="0" algn="ctr" defTabSz="466725">
                <a:lnSpc>
                  <a:spcPct val="90000"/>
                </a:lnSpc>
                <a:spcBef>
                  <a:spcPct val="0"/>
                </a:spcBef>
                <a:spcAft>
                  <a:spcPct val="35000"/>
                </a:spcAft>
                <a:buNone/>
              </a:pPr>
              <a:r>
                <a:rPr lang="en-US" sz="1050" dirty="0">
                  <a:solidFill>
                    <a:schemeClr val="tx2"/>
                  </a:solidFill>
                  <a:cs typeface="Arial" panose="020B0604020202020204" pitchFamily="34" charset="0"/>
                </a:rPr>
                <a:t>Un-attractive </a:t>
              </a:r>
            </a:p>
            <a:p>
              <a:pPr marL="0" lvl="0" indent="0" algn="ctr" defTabSz="466725">
                <a:lnSpc>
                  <a:spcPct val="90000"/>
                </a:lnSpc>
                <a:spcBef>
                  <a:spcPct val="0"/>
                </a:spcBef>
                <a:spcAft>
                  <a:spcPct val="35000"/>
                </a:spcAft>
                <a:buNone/>
              </a:pPr>
              <a:r>
                <a:rPr lang="en-US" sz="1050" dirty="0">
                  <a:solidFill>
                    <a:schemeClr val="tx2"/>
                  </a:solidFill>
                  <a:cs typeface="Arial" panose="020B0604020202020204" pitchFamily="34" charset="0"/>
                </a:rPr>
                <a:t>Website</a:t>
              </a:r>
              <a:endParaRPr lang="en-US" sz="1050" kern="1200" dirty="0">
                <a:solidFill>
                  <a:schemeClr val="tx2"/>
                </a:solidFill>
              </a:endParaRPr>
            </a:p>
          </p:txBody>
        </p:sp>
      </p:grpSp>
      <p:grpSp>
        <p:nvGrpSpPr>
          <p:cNvPr id="37" name="Group 36">
            <a:extLst>
              <a:ext uri="{FF2B5EF4-FFF2-40B4-BE49-F238E27FC236}">
                <a16:creationId xmlns:a16="http://schemas.microsoft.com/office/drawing/2014/main" id="{710B25D7-C2DF-4813-8803-AD3CB671A98E}"/>
              </a:ext>
            </a:extLst>
          </p:cNvPr>
          <p:cNvGrpSpPr/>
          <p:nvPr/>
        </p:nvGrpSpPr>
        <p:grpSpPr>
          <a:xfrm>
            <a:off x="8516425" y="4583118"/>
            <a:ext cx="1389426" cy="516946"/>
            <a:chOff x="2041388" y="1661125"/>
            <a:chExt cx="1389426" cy="516946"/>
          </a:xfrm>
        </p:grpSpPr>
        <p:sp>
          <p:nvSpPr>
            <p:cNvPr id="58" name="Rectangle: Rounded Corners 57">
              <a:extLst>
                <a:ext uri="{FF2B5EF4-FFF2-40B4-BE49-F238E27FC236}">
                  <a16:creationId xmlns:a16="http://schemas.microsoft.com/office/drawing/2014/main" id="{D5DD6EB8-BC91-4A6B-BCBC-D47F8EBECE31}"/>
                </a:ext>
              </a:extLst>
            </p:cNvPr>
            <p:cNvSpPr/>
            <p:nvPr/>
          </p:nvSpPr>
          <p:spPr>
            <a:xfrm>
              <a:off x="2041388" y="1661125"/>
              <a:ext cx="1389426" cy="516946"/>
            </a:xfrm>
            <a:prstGeom prst="roundRect">
              <a:avLst>
                <a:gd name="adj" fmla="val 10000"/>
              </a:avLst>
            </a:prstGeom>
            <a:solidFill>
              <a:schemeClr val="bg1"/>
            </a:solid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59" name="Rectangle: Rounded Corners 16">
              <a:extLst>
                <a:ext uri="{FF2B5EF4-FFF2-40B4-BE49-F238E27FC236}">
                  <a16:creationId xmlns:a16="http://schemas.microsoft.com/office/drawing/2014/main" id="{CFCE144E-B56A-49D0-930E-A42B8A8ACBC5}"/>
                </a:ext>
              </a:extLst>
            </p:cNvPr>
            <p:cNvSpPr txBox="1"/>
            <p:nvPr/>
          </p:nvSpPr>
          <p:spPr>
            <a:xfrm>
              <a:off x="2056529" y="1676266"/>
              <a:ext cx="1359144" cy="48666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7940" tIns="20955" rIns="27940" bIns="20955" numCol="1" spcCol="1270" anchor="ctr" anchorCtr="0">
              <a:noAutofit/>
            </a:bodyPr>
            <a:lstStyle/>
            <a:p>
              <a:pPr marL="0" lvl="0" indent="0" algn="ctr" defTabSz="466725">
                <a:lnSpc>
                  <a:spcPct val="90000"/>
                </a:lnSpc>
                <a:spcBef>
                  <a:spcPct val="0"/>
                </a:spcBef>
                <a:spcAft>
                  <a:spcPct val="35000"/>
                </a:spcAft>
                <a:buNone/>
              </a:pPr>
              <a:r>
                <a:rPr lang="en-US" sz="1050" kern="1200" dirty="0">
                  <a:solidFill>
                    <a:schemeClr val="tx2"/>
                  </a:solidFill>
                  <a:cs typeface="Arial" panose="020B0604020202020204" pitchFamily="34" charset="0"/>
                </a:rPr>
                <a:t>Unavailable </a:t>
              </a:r>
            </a:p>
            <a:p>
              <a:pPr marL="0" lvl="0" indent="0" algn="ctr" defTabSz="466725">
                <a:lnSpc>
                  <a:spcPct val="90000"/>
                </a:lnSpc>
                <a:spcBef>
                  <a:spcPct val="0"/>
                </a:spcBef>
                <a:spcAft>
                  <a:spcPct val="35000"/>
                </a:spcAft>
                <a:buNone/>
              </a:pPr>
              <a:r>
                <a:rPr lang="en-US" sz="1050" kern="1200" dirty="0">
                  <a:solidFill>
                    <a:schemeClr val="tx2"/>
                  </a:solidFill>
                  <a:cs typeface="Arial" panose="020B0604020202020204" pitchFamily="34" charset="0"/>
                </a:rPr>
                <a:t>Information</a:t>
              </a:r>
              <a:endParaRPr lang="en-US" sz="1050" kern="1200" dirty="0">
                <a:solidFill>
                  <a:schemeClr val="tx2"/>
                </a:solidFill>
              </a:endParaRPr>
            </a:p>
          </p:txBody>
        </p:sp>
      </p:grpSp>
      <p:grpSp>
        <p:nvGrpSpPr>
          <p:cNvPr id="38" name="Group 37">
            <a:extLst>
              <a:ext uri="{FF2B5EF4-FFF2-40B4-BE49-F238E27FC236}">
                <a16:creationId xmlns:a16="http://schemas.microsoft.com/office/drawing/2014/main" id="{818C324C-FA4A-427A-9FD3-860EF766CF69}"/>
              </a:ext>
            </a:extLst>
          </p:cNvPr>
          <p:cNvGrpSpPr/>
          <p:nvPr/>
        </p:nvGrpSpPr>
        <p:grpSpPr>
          <a:xfrm>
            <a:off x="8516425" y="5179595"/>
            <a:ext cx="1389426" cy="516946"/>
            <a:chOff x="2041388" y="2257602"/>
            <a:chExt cx="1389426" cy="516946"/>
          </a:xfrm>
        </p:grpSpPr>
        <p:sp>
          <p:nvSpPr>
            <p:cNvPr id="56" name="Rectangle: Rounded Corners 55">
              <a:extLst>
                <a:ext uri="{FF2B5EF4-FFF2-40B4-BE49-F238E27FC236}">
                  <a16:creationId xmlns:a16="http://schemas.microsoft.com/office/drawing/2014/main" id="{F34D6214-E438-48FD-97CF-A9463F8B3B8C}"/>
                </a:ext>
              </a:extLst>
            </p:cNvPr>
            <p:cNvSpPr/>
            <p:nvPr/>
          </p:nvSpPr>
          <p:spPr>
            <a:xfrm>
              <a:off x="2041388" y="2257602"/>
              <a:ext cx="1389426" cy="516946"/>
            </a:xfrm>
            <a:prstGeom prst="roundRect">
              <a:avLst>
                <a:gd name="adj" fmla="val 10000"/>
              </a:avLst>
            </a:prstGeom>
            <a:solidFill>
              <a:schemeClr val="bg1"/>
            </a:solid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57" name="Rectangle: Rounded Corners 18">
              <a:extLst>
                <a:ext uri="{FF2B5EF4-FFF2-40B4-BE49-F238E27FC236}">
                  <a16:creationId xmlns:a16="http://schemas.microsoft.com/office/drawing/2014/main" id="{18BF5632-8D6D-4BAF-B265-04A56E130541}"/>
                </a:ext>
              </a:extLst>
            </p:cNvPr>
            <p:cNvSpPr txBox="1"/>
            <p:nvPr/>
          </p:nvSpPr>
          <p:spPr>
            <a:xfrm>
              <a:off x="2056529" y="2272743"/>
              <a:ext cx="1359144" cy="48666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7940" tIns="20955" rIns="27940" bIns="20955" numCol="1" spcCol="1270" anchor="ctr" anchorCtr="0">
              <a:noAutofit/>
            </a:bodyPr>
            <a:lstStyle/>
            <a:p>
              <a:pPr marL="0" lvl="0" indent="0" algn="ctr" defTabSz="466725">
                <a:lnSpc>
                  <a:spcPct val="90000"/>
                </a:lnSpc>
                <a:spcBef>
                  <a:spcPct val="0"/>
                </a:spcBef>
                <a:spcAft>
                  <a:spcPct val="35000"/>
                </a:spcAft>
                <a:buNone/>
              </a:pPr>
              <a:r>
                <a:rPr lang="en-US" sz="1050" dirty="0">
                  <a:solidFill>
                    <a:schemeClr val="tx2"/>
                  </a:solidFill>
                  <a:cs typeface="Arial" panose="020B0604020202020204" pitchFamily="34" charset="0"/>
                </a:rPr>
                <a:t>Developer cannot be reached anymore</a:t>
              </a:r>
              <a:endParaRPr lang="en-US" sz="1050" kern="1200" dirty="0">
                <a:solidFill>
                  <a:schemeClr val="tx2"/>
                </a:solidFill>
              </a:endParaRPr>
            </a:p>
          </p:txBody>
        </p:sp>
      </p:grpSp>
      <p:grpSp>
        <p:nvGrpSpPr>
          <p:cNvPr id="39" name="Group 38">
            <a:extLst>
              <a:ext uri="{FF2B5EF4-FFF2-40B4-BE49-F238E27FC236}">
                <a16:creationId xmlns:a16="http://schemas.microsoft.com/office/drawing/2014/main" id="{AECC8AA0-DC81-49C8-A950-88018D2D031D}"/>
              </a:ext>
            </a:extLst>
          </p:cNvPr>
          <p:cNvGrpSpPr/>
          <p:nvPr/>
        </p:nvGrpSpPr>
        <p:grpSpPr>
          <a:xfrm>
            <a:off x="8516425" y="5776072"/>
            <a:ext cx="1389426" cy="516946"/>
            <a:chOff x="2041388" y="2854079"/>
            <a:chExt cx="1389426" cy="516946"/>
          </a:xfrm>
        </p:grpSpPr>
        <p:sp>
          <p:nvSpPr>
            <p:cNvPr id="54" name="Rectangle: Rounded Corners 53">
              <a:extLst>
                <a:ext uri="{FF2B5EF4-FFF2-40B4-BE49-F238E27FC236}">
                  <a16:creationId xmlns:a16="http://schemas.microsoft.com/office/drawing/2014/main" id="{26DCC4E9-ECDA-45D9-8CD7-D1CF58B83AF9}"/>
                </a:ext>
              </a:extLst>
            </p:cNvPr>
            <p:cNvSpPr/>
            <p:nvPr/>
          </p:nvSpPr>
          <p:spPr>
            <a:xfrm>
              <a:off x="2041388" y="2854079"/>
              <a:ext cx="1389426" cy="516946"/>
            </a:xfrm>
            <a:prstGeom prst="roundRect">
              <a:avLst>
                <a:gd name="adj" fmla="val 10000"/>
              </a:avLst>
            </a:prstGeom>
            <a:solidFill>
              <a:schemeClr val="bg1"/>
            </a:solid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55" name="Rectangle: Rounded Corners 20">
              <a:extLst>
                <a:ext uri="{FF2B5EF4-FFF2-40B4-BE49-F238E27FC236}">
                  <a16:creationId xmlns:a16="http://schemas.microsoft.com/office/drawing/2014/main" id="{88EC04FB-B793-4003-ADC1-34F08C07A3DA}"/>
                </a:ext>
              </a:extLst>
            </p:cNvPr>
            <p:cNvSpPr txBox="1"/>
            <p:nvPr/>
          </p:nvSpPr>
          <p:spPr>
            <a:xfrm>
              <a:off x="2056529" y="2869220"/>
              <a:ext cx="1359144" cy="48666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7940" tIns="20955" rIns="27940" bIns="20955" numCol="1" spcCol="1270" anchor="ctr" anchorCtr="0">
              <a:noAutofit/>
            </a:bodyPr>
            <a:lstStyle/>
            <a:p>
              <a:pPr marL="0" lvl="0" indent="0" algn="ctr" defTabSz="466725">
                <a:lnSpc>
                  <a:spcPct val="90000"/>
                </a:lnSpc>
                <a:spcBef>
                  <a:spcPct val="0"/>
                </a:spcBef>
                <a:spcAft>
                  <a:spcPct val="35000"/>
                </a:spcAft>
                <a:buNone/>
              </a:pPr>
              <a:r>
                <a:rPr lang="en-US" sz="1050" kern="1200" dirty="0">
                  <a:solidFill>
                    <a:schemeClr val="tx2"/>
                  </a:solidFill>
                  <a:cs typeface="Arial" panose="020B0604020202020204" pitchFamily="34" charset="0"/>
                </a:rPr>
                <a:t>Website is using old technology</a:t>
              </a:r>
              <a:endParaRPr lang="en-US" sz="1050" kern="1200" dirty="0">
                <a:solidFill>
                  <a:schemeClr val="tx2"/>
                </a:solidFill>
              </a:endParaRPr>
            </a:p>
          </p:txBody>
        </p:sp>
      </p:grpSp>
      <p:grpSp>
        <p:nvGrpSpPr>
          <p:cNvPr id="40" name="Group 39">
            <a:extLst>
              <a:ext uri="{FF2B5EF4-FFF2-40B4-BE49-F238E27FC236}">
                <a16:creationId xmlns:a16="http://schemas.microsoft.com/office/drawing/2014/main" id="{328A7EC7-CA95-4044-A861-2E47FB1A592D}"/>
              </a:ext>
            </a:extLst>
          </p:cNvPr>
          <p:cNvGrpSpPr/>
          <p:nvPr/>
        </p:nvGrpSpPr>
        <p:grpSpPr>
          <a:xfrm>
            <a:off x="10209789" y="2921993"/>
            <a:ext cx="1736783" cy="3548540"/>
            <a:chOff x="3734752" y="0"/>
            <a:chExt cx="1736783" cy="3548540"/>
          </a:xfrm>
        </p:grpSpPr>
        <p:sp>
          <p:nvSpPr>
            <p:cNvPr id="50" name="Rectangle: Rounded Corners 49">
              <a:extLst>
                <a:ext uri="{FF2B5EF4-FFF2-40B4-BE49-F238E27FC236}">
                  <a16:creationId xmlns:a16="http://schemas.microsoft.com/office/drawing/2014/main" id="{2C854B23-51B0-4A17-A34A-8ED8B95AEEE1}"/>
                </a:ext>
              </a:extLst>
            </p:cNvPr>
            <p:cNvSpPr/>
            <p:nvPr/>
          </p:nvSpPr>
          <p:spPr>
            <a:xfrm>
              <a:off x="3734752" y="0"/>
              <a:ext cx="1736783" cy="3548540"/>
            </a:xfrm>
            <a:prstGeom prst="roundRect">
              <a:avLst>
                <a:gd name="adj" fmla="val 10000"/>
              </a:avLst>
            </a:prstGeom>
            <a:solidFill>
              <a:schemeClr val="bg2"/>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53" name="Rectangle: Rounded Corners 22">
              <a:extLst>
                <a:ext uri="{FF2B5EF4-FFF2-40B4-BE49-F238E27FC236}">
                  <a16:creationId xmlns:a16="http://schemas.microsoft.com/office/drawing/2014/main" id="{A96E4789-560F-4B47-816E-88734F83FDBD}"/>
                </a:ext>
              </a:extLst>
            </p:cNvPr>
            <p:cNvSpPr txBox="1"/>
            <p:nvPr/>
          </p:nvSpPr>
          <p:spPr>
            <a:xfrm>
              <a:off x="3734752" y="0"/>
              <a:ext cx="1736783" cy="1064562"/>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tx2"/>
                  </a:solidFill>
                  <a:cs typeface="Arial" panose="020B0604020202020204" pitchFamily="34" charset="0"/>
                </a:rPr>
                <a:t>Needs</a:t>
              </a:r>
              <a:endParaRPr lang="en-US" sz="1600" kern="1200" dirty="0"/>
            </a:p>
          </p:txBody>
        </p:sp>
      </p:grpSp>
      <p:grpSp>
        <p:nvGrpSpPr>
          <p:cNvPr id="41" name="Group 40">
            <a:extLst>
              <a:ext uri="{FF2B5EF4-FFF2-40B4-BE49-F238E27FC236}">
                <a16:creationId xmlns:a16="http://schemas.microsoft.com/office/drawing/2014/main" id="{B59F6EAA-6723-4DC9-A518-249BCB33E54B}"/>
              </a:ext>
            </a:extLst>
          </p:cNvPr>
          <p:cNvGrpSpPr/>
          <p:nvPr/>
        </p:nvGrpSpPr>
        <p:grpSpPr>
          <a:xfrm>
            <a:off x="10383467" y="3986641"/>
            <a:ext cx="1389426" cy="516946"/>
            <a:chOff x="3908430" y="1064648"/>
            <a:chExt cx="1389426" cy="516946"/>
          </a:xfrm>
        </p:grpSpPr>
        <p:sp>
          <p:nvSpPr>
            <p:cNvPr id="48" name="Rectangle: Rounded Corners 47">
              <a:extLst>
                <a:ext uri="{FF2B5EF4-FFF2-40B4-BE49-F238E27FC236}">
                  <a16:creationId xmlns:a16="http://schemas.microsoft.com/office/drawing/2014/main" id="{5B6D2B11-88C4-4B58-941E-B5DACBDF3BBC}"/>
                </a:ext>
              </a:extLst>
            </p:cNvPr>
            <p:cNvSpPr/>
            <p:nvPr/>
          </p:nvSpPr>
          <p:spPr>
            <a:xfrm>
              <a:off x="3908430" y="1064648"/>
              <a:ext cx="1389426" cy="516946"/>
            </a:xfrm>
            <a:prstGeom prst="roundRect">
              <a:avLst>
                <a:gd name="adj" fmla="val 10000"/>
              </a:avLst>
            </a:prstGeom>
            <a:solidFill>
              <a:schemeClr val="bg1"/>
            </a:solid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49" name="Rectangle: Rounded Corners 24">
              <a:extLst>
                <a:ext uri="{FF2B5EF4-FFF2-40B4-BE49-F238E27FC236}">
                  <a16:creationId xmlns:a16="http://schemas.microsoft.com/office/drawing/2014/main" id="{A71950E1-C638-4A21-B2E5-5AC0377CC061}"/>
                </a:ext>
              </a:extLst>
            </p:cNvPr>
            <p:cNvSpPr txBox="1"/>
            <p:nvPr/>
          </p:nvSpPr>
          <p:spPr>
            <a:xfrm>
              <a:off x="3923571" y="1079789"/>
              <a:ext cx="1359144" cy="48666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7940" tIns="20955" rIns="27940" bIns="20955" numCol="1" spcCol="1270" anchor="ctr" anchorCtr="0">
              <a:noAutofit/>
            </a:bodyPr>
            <a:lstStyle/>
            <a:p>
              <a:pPr marL="0" lvl="0" indent="0" algn="ctr" defTabSz="466725">
                <a:lnSpc>
                  <a:spcPct val="90000"/>
                </a:lnSpc>
                <a:spcBef>
                  <a:spcPct val="0"/>
                </a:spcBef>
                <a:spcAft>
                  <a:spcPct val="35000"/>
                </a:spcAft>
                <a:buNone/>
              </a:pPr>
              <a:r>
                <a:rPr lang="en-US" sz="1050" kern="1200" dirty="0">
                  <a:solidFill>
                    <a:schemeClr val="tx2"/>
                  </a:solidFill>
                  <a:cs typeface="Arial" panose="020B0604020202020204" pitchFamily="34" charset="0"/>
                </a:rPr>
                <a:t>Sync Across Devices</a:t>
              </a:r>
              <a:endParaRPr lang="en-US" sz="1050" kern="1200" dirty="0">
                <a:solidFill>
                  <a:schemeClr val="tx2"/>
                </a:solidFill>
              </a:endParaRPr>
            </a:p>
          </p:txBody>
        </p:sp>
      </p:grpSp>
      <p:grpSp>
        <p:nvGrpSpPr>
          <p:cNvPr id="42" name="Group 41">
            <a:extLst>
              <a:ext uri="{FF2B5EF4-FFF2-40B4-BE49-F238E27FC236}">
                <a16:creationId xmlns:a16="http://schemas.microsoft.com/office/drawing/2014/main" id="{BB757BB1-9445-4842-922A-BB90E1F5AB06}"/>
              </a:ext>
            </a:extLst>
          </p:cNvPr>
          <p:cNvGrpSpPr/>
          <p:nvPr/>
        </p:nvGrpSpPr>
        <p:grpSpPr>
          <a:xfrm>
            <a:off x="10383467" y="4583118"/>
            <a:ext cx="1389426" cy="516946"/>
            <a:chOff x="3908430" y="1661125"/>
            <a:chExt cx="1389426" cy="516946"/>
          </a:xfrm>
        </p:grpSpPr>
        <p:sp>
          <p:nvSpPr>
            <p:cNvPr id="46" name="Rectangle: Rounded Corners 45">
              <a:extLst>
                <a:ext uri="{FF2B5EF4-FFF2-40B4-BE49-F238E27FC236}">
                  <a16:creationId xmlns:a16="http://schemas.microsoft.com/office/drawing/2014/main" id="{8C25B8A9-FA96-447F-A728-5E61223E1F69}"/>
                </a:ext>
              </a:extLst>
            </p:cNvPr>
            <p:cNvSpPr/>
            <p:nvPr/>
          </p:nvSpPr>
          <p:spPr>
            <a:xfrm>
              <a:off x="3908430" y="1661125"/>
              <a:ext cx="1389426" cy="516946"/>
            </a:xfrm>
            <a:prstGeom prst="roundRect">
              <a:avLst>
                <a:gd name="adj" fmla="val 10000"/>
              </a:avLst>
            </a:prstGeom>
            <a:solidFill>
              <a:schemeClr val="bg1"/>
            </a:solid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47" name="Rectangle: Rounded Corners 26">
              <a:extLst>
                <a:ext uri="{FF2B5EF4-FFF2-40B4-BE49-F238E27FC236}">
                  <a16:creationId xmlns:a16="http://schemas.microsoft.com/office/drawing/2014/main" id="{29597CCC-B6BF-4799-BE5F-2A63B79ED660}"/>
                </a:ext>
              </a:extLst>
            </p:cNvPr>
            <p:cNvSpPr txBox="1"/>
            <p:nvPr/>
          </p:nvSpPr>
          <p:spPr>
            <a:xfrm>
              <a:off x="3923571" y="1676266"/>
              <a:ext cx="1359144" cy="48666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7940" tIns="20955" rIns="27940" bIns="20955" numCol="1" spcCol="1270" anchor="ctr" anchorCtr="0">
              <a:noAutofit/>
            </a:bodyPr>
            <a:lstStyle/>
            <a:p>
              <a:pPr marL="0" lvl="0" indent="0" algn="ctr" defTabSz="466725">
                <a:lnSpc>
                  <a:spcPct val="90000"/>
                </a:lnSpc>
                <a:spcBef>
                  <a:spcPct val="0"/>
                </a:spcBef>
                <a:spcAft>
                  <a:spcPct val="35000"/>
                </a:spcAft>
                <a:buNone/>
              </a:pPr>
              <a:r>
                <a:rPr lang="en-US" sz="1050" kern="1200" dirty="0">
                  <a:solidFill>
                    <a:schemeClr val="tx2"/>
                  </a:solidFill>
                  <a:cs typeface="Arial" panose="020B0604020202020204" pitchFamily="34" charset="0"/>
                </a:rPr>
                <a:t>Include Images</a:t>
              </a:r>
              <a:endParaRPr lang="en-US" sz="1050" kern="1200" dirty="0">
                <a:solidFill>
                  <a:schemeClr val="tx2"/>
                </a:solidFill>
              </a:endParaRPr>
            </a:p>
          </p:txBody>
        </p:sp>
      </p:grpSp>
      <p:grpSp>
        <p:nvGrpSpPr>
          <p:cNvPr id="43" name="Group 42">
            <a:extLst>
              <a:ext uri="{FF2B5EF4-FFF2-40B4-BE49-F238E27FC236}">
                <a16:creationId xmlns:a16="http://schemas.microsoft.com/office/drawing/2014/main" id="{D8605E23-DD94-4028-9498-853661B0A51E}"/>
              </a:ext>
            </a:extLst>
          </p:cNvPr>
          <p:cNvGrpSpPr/>
          <p:nvPr/>
        </p:nvGrpSpPr>
        <p:grpSpPr>
          <a:xfrm>
            <a:off x="10383467" y="5179595"/>
            <a:ext cx="1389426" cy="516946"/>
            <a:chOff x="3908430" y="2257602"/>
            <a:chExt cx="1389426" cy="516946"/>
          </a:xfrm>
        </p:grpSpPr>
        <p:sp>
          <p:nvSpPr>
            <p:cNvPr id="44" name="Rectangle: Rounded Corners 43">
              <a:extLst>
                <a:ext uri="{FF2B5EF4-FFF2-40B4-BE49-F238E27FC236}">
                  <a16:creationId xmlns:a16="http://schemas.microsoft.com/office/drawing/2014/main" id="{CF8091C1-B0F9-46A8-870B-3C78C7F53DEB}"/>
                </a:ext>
              </a:extLst>
            </p:cNvPr>
            <p:cNvSpPr/>
            <p:nvPr/>
          </p:nvSpPr>
          <p:spPr>
            <a:xfrm>
              <a:off x="3908430" y="2257602"/>
              <a:ext cx="1389426" cy="516946"/>
            </a:xfrm>
            <a:prstGeom prst="roundRect">
              <a:avLst>
                <a:gd name="adj" fmla="val 10000"/>
              </a:avLst>
            </a:prstGeom>
            <a:solidFill>
              <a:schemeClr val="bg1"/>
            </a:solid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45" name="Rectangle: Rounded Corners 28">
              <a:extLst>
                <a:ext uri="{FF2B5EF4-FFF2-40B4-BE49-F238E27FC236}">
                  <a16:creationId xmlns:a16="http://schemas.microsoft.com/office/drawing/2014/main" id="{7A45FCCC-2BB2-4275-8C26-9B752C7EAFEB}"/>
                </a:ext>
              </a:extLst>
            </p:cNvPr>
            <p:cNvSpPr txBox="1"/>
            <p:nvPr/>
          </p:nvSpPr>
          <p:spPr>
            <a:xfrm>
              <a:off x="3923571" y="2272743"/>
              <a:ext cx="1359144" cy="48666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7940" tIns="20955" rIns="27940" bIns="20955" numCol="1" spcCol="1270" anchor="ctr" anchorCtr="0">
              <a:noAutofit/>
            </a:bodyPr>
            <a:lstStyle/>
            <a:p>
              <a:pPr marL="0" lvl="0" indent="0" algn="ctr" defTabSz="466725">
                <a:lnSpc>
                  <a:spcPct val="90000"/>
                </a:lnSpc>
                <a:spcBef>
                  <a:spcPct val="0"/>
                </a:spcBef>
                <a:spcAft>
                  <a:spcPct val="35000"/>
                </a:spcAft>
                <a:buNone/>
              </a:pPr>
              <a:r>
                <a:rPr lang="en-US" sz="1050" kern="1200" dirty="0">
                  <a:solidFill>
                    <a:schemeClr val="tx2"/>
                  </a:solidFill>
                  <a:cs typeface="Arial" panose="020B0604020202020204" pitchFamily="34" charset="0"/>
                </a:rPr>
                <a:t>Mobile Friendly</a:t>
              </a:r>
              <a:endParaRPr lang="en-US" sz="1050" kern="1200" dirty="0">
                <a:solidFill>
                  <a:schemeClr val="tx2"/>
                </a:solidFill>
              </a:endParaRPr>
            </a:p>
          </p:txBody>
        </p:sp>
      </p:grpSp>
    </p:spTree>
    <p:extLst>
      <p:ext uri="{BB962C8B-B14F-4D97-AF65-F5344CB8AC3E}">
        <p14:creationId xmlns:p14="http://schemas.microsoft.com/office/powerpoint/2010/main" val="855791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6" descr="SmartArt Process diagram">
            <a:extLst>
              <a:ext uri="{FF2B5EF4-FFF2-40B4-BE49-F238E27FC236}">
                <a16:creationId xmlns:a16="http://schemas.microsoft.com/office/drawing/2014/main" id="{703FAB33-C653-48B0-9838-6BDC8704C19E}"/>
              </a:ext>
            </a:extLst>
          </p:cNvPr>
          <p:cNvGraphicFramePr>
            <a:graphicFrameLocks/>
          </p:cNvGraphicFramePr>
          <p:nvPr>
            <p:extLst>
              <p:ext uri="{D42A27DB-BD31-4B8C-83A1-F6EECF244321}">
                <p14:modId xmlns:p14="http://schemas.microsoft.com/office/powerpoint/2010/main" val="503031419"/>
              </p:ext>
            </p:extLst>
          </p:nvPr>
        </p:nvGraphicFramePr>
        <p:xfrm>
          <a:off x="789873" y="894186"/>
          <a:ext cx="10753200" cy="5400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ext Placeholder 1">
            <a:extLst>
              <a:ext uri="{FF2B5EF4-FFF2-40B4-BE49-F238E27FC236}">
                <a16:creationId xmlns:a16="http://schemas.microsoft.com/office/drawing/2014/main" id="{DC6585CB-312C-4D99-8A71-22BECD213043}"/>
              </a:ext>
            </a:extLst>
          </p:cNvPr>
          <p:cNvSpPr>
            <a:spLocks noGrp="1"/>
          </p:cNvSpPr>
          <p:nvPr>
            <p:ph type="body" sz="quarter" idx="11"/>
          </p:nvPr>
        </p:nvSpPr>
        <p:spPr/>
        <p:txBody>
          <a:bodyPr/>
          <a:lstStyle/>
          <a:p>
            <a:r>
              <a:rPr lang="en-US" dirty="0"/>
              <a:t>WebApp Design, Coding and Initial Testing</a:t>
            </a:r>
          </a:p>
          <a:p>
            <a:endParaRPr lang="en-US" dirty="0"/>
          </a:p>
        </p:txBody>
      </p:sp>
      <p:sp>
        <p:nvSpPr>
          <p:cNvPr id="3" name="Text Placeholder 2">
            <a:extLst>
              <a:ext uri="{FF2B5EF4-FFF2-40B4-BE49-F238E27FC236}">
                <a16:creationId xmlns:a16="http://schemas.microsoft.com/office/drawing/2014/main" id="{2A5D41C1-17EE-441C-A604-3FDE978E5672}"/>
              </a:ext>
            </a:extLst>
          </p:cNvPr>
          <p:cNvSpPr>
            <a:spLocks noGrp="1"/>
          </p:cNvSpPr>
          <p:nvPr>
            <p:ph type="body" sz="quarter" idx="10"/>
          </p:nvPr>
        </p:nvSpPr>
        <p:spPr/>
        <p:txBody>
          <a:bodyPr/>
          <a:lstStyle/>
          <a:p>
            <a:r>
              <a:rPr lang="en-US" dirty="0"/>
              <a:t>Project Kick-off Stage</a:t>
            </a:r>
          </a:p>
          <a:p>
            <a:endParaRPr lang="en-US" dirty="0"/>
          </a:p>
        </p:txBody>
      </p:sp>
      <p:sp>
        <p:nvSpPr>
          <p:cNvPr id="6" name="Text Placeholder 5">
            <a:extLst>
              <a:ext uri="{FF2B5EF4-FFF2-40B4-BE49-F238E27FC236}">
                <a16:creationId xmlns:a16="http://schemas.microsoft.com/office/drawing/2014/main" id="{710D3D6B-80DD-4821-B86D-75FFA8C44691}"/>
              </a:ext>
            </a:extLst>
          </p:cNvPr>
          <p:cNvSpPr>
            <a:spLocks noGrp="1"/>
          </p:cNvSpPr>
          <p:nvPr>
            <p:ph type="body" sz="quarter" idx="12"/>
          </p:nvPr>
        </p:nvSpPr>
        <p:spPr>
          <a:xfrm>
            <a:off x="8246626" y="5310000"/>
            <a:ext cx="3096000" cy="1548000"/>
          </a:xfrm>
          <a:solidFill>
            <a:schemeClr val="bg1">
              <a:lumMod val="95000"/>
            </a:schemeClr>
          </a:solidFill>
        </p:spPr>
        <p:txBody>
          <a:bodyPr/>
          <a:lstStyle/>
          <a:p>
            <a:r>
              <a:rPr lang="en-US" dirty="0"/>
              <a:t>Debugging, Deployment &amp; UAT Stage</a:t>
            </a:r>
          </a:p>
          <a:p>
            <a:endParaRPr lang="en-US" dirty="0"/>
          </a:p>
        </p:txBody>
      </p:sp>
      <p:sp>
        <p:nvSpPr>
          <p:cNvPr id="10" name="Rectangle 9" descr="Red square">
            <a:extLst>
              <a:ext uri="{FF2B5EF4-FFF2-40B4-BE49-F238E27FC236}">
                <a16:creationId xmlns:a16="http://schemas.microsoft.com/office/drawing/2014/main" id="{A12CC26A-5315-4976-ADC0-5433567BBAE9}"/>
              </a:ext>
            </a:extLst>
          </p:cNvPr>
          <p:cNvSpPr/>
          <p:nvPr/>
        </p:nvSpPr>
        <p:spPr>
          <a:xfrm>
            <a:off x="790594" y="1892518"/>
            <a:ext cx="688931" cy="688931"/>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descr="Orange square">
            <a:extLst>
              <a:ext uri="{FF2B5EF4-FFF2-40B4-BE49-F238E27FC236}">
                <a16:creationId xmlns:a16="http://schemas.microsoft.com/office/drawing/2014/main" id="{1930D93D-7C86-4A0B-AC32-322C4830B011}"/>
              </a:ext>
            </a:extLst>
          </p:cNvPr>
          <p:cNvSpPr/>
          <p:nvPr/>
        </p:nvSpPr>
        <p:spPr>
          <a:xfrm>
            <a:off x="2917717" y="1892518"/>
            <a:ext cx="688931" cy="688931"/>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descr="Orange square">
            <a:extLst>
              <a:ext uri="{FF2B5EF4-FFF2-40B4-BE49-F238E27FC236}">
                <a16:creationId xmlns:a16="http://schemas.microsoft.com/office/drawing/2014/main" id="{3465B29B-8058-46D1-9660-8E77A907D117}"/>
              </a:ext>
            </a:extLst>
          </p:cNvPr>
          <p:cNvSpPr/>
          <p:nvPr/>
        </p:nvSpPr>
        <p:spPr>
          <a:xfrm>
            <a:off x="5050060" y="1875283"/>
            <a:ext cx="688931" cy="688931"/>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descr="Orange square">
            <a:extLst>
              <a:ext uri="{FF2B5EF4-FFF2-40B4-BE49-F238E27FC236}">
                <a16:creationId xmlns:a16="http://schemas.microsoft.com/office/drawing/2014/main" id="{EEFF73B8-4E1C-489B-A505-D683624E688D}"/>
              </a:ext>
            </a:extLst>
          </p:cNvPr>
          <p:cNvSpPr/>
          <p:nvPr/>
        </p:nvSpPr>
        <p:spPr>
          <a:xfrm>
            <a:off x="7172120" y="1892518"/>
            <a:ext cx="688931" cy="688931"/>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descr="Yellow square">
            <a:extLst>
              <a:ext uri="{FF2B5EF4-FFF2-40B4-BE49-F238E27FC236}">
                <a16:creationId xmlns:a16="http://schemas.microsoft.com/office/drawing/2014/main" id="{5B34B083-2C6A-4916-B16C-EEDE2F7E0A91}"/>
              </a:ext>
            </a:extLst>
          </p:cNvPr>
          <p:cNvSpPr/>
          <p:nvPr/>
        </p:nvSpPr>
        <p:spPr>
          <a:xfrm>
            <a:off x="9310332" y="1892518"/>
            <a:ext cx="688931" cy="688931"/>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8" name="Graphic 17" descr="Clock">
            <a:extLst>
              <a:ext uri="{FF2B5EF4-FFF2-40B4-BE49-F238E27FC236}">
                <a16:creationId xmlns:a16="http://schemas.microsoft.com/office/drawing/2014/main" id="{429D621D-3AC8-4789-B37A-514D514B813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15048" y="2012365"/>
            <a:ext cx="432000" cy="432000"/>
          </a:xfrm>
          <a:prstGeom prst="rect">
            <a:avLst/>
          </a:prstGeom>
        </p:spPr>
      </p:pic>
      <p:pic>
        <p:nvPicPr>
          <p:cNvPr id="19" name="Graphic 18" descr="Target">
            <a:extLst>
              <a:ext uri="{FF2B5EF4-FFF2-40B4-BE49-F238E27FC236}">
                <a16:creationId xmlns:a16="http://schemas.microsoft.com/office/drawing/2014/main" id="{9FBDC2B8-6333-4FE7-85AE-BAA8AC47534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060087" y="2012365"/>
            <a:ext cx="432000" cy="432000"/>
          </a:xfrm>
          <a:prstGeom prst="rect">
            <a:avLst/>
          </a:prstGeom>
        </p:spPr>
      </p:pic>
      <p:pic>
        <p:nvPicPr>
          <p:cNvPr id="24" name="Graphic 23" descr="Research">
            <a:extLst>
              <a:ext uri="{FF2B5EF4-FFF2-40B4-BE49-F238E27FC236}">
                <a16:creationId xmlns:a16="http://schemas.microsoft.com/office/drawing/2014/main" id="{B3B066BF-DC70-46FA-B9ED-2111EF601BAC}"/>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188959" y="2012365"/>
            <a:ext cx="432000" cy="432000"/>
          </a:xfrm>
          <a:prstGeom prst="rect">
            <a:avLst/>
          </a:prstGeom>
        </p:spPr>
      </p:pic>
      <p:pic>
        <p:nvPicPr>
          <p:cNvPr id="25" name="Graphic 24" descr="Flip calendar">
            <a:extLst>
              <a:ext uri="{FF2B5EF4-FFF2-40B4-BE49-F238E27FC236}">
                <a16:creationId xmlns:a16="http://schemas.microsoft.com/office/drawing/2014/main" id="{8E331209-A339-4EA7-9A9C-60B841670A32}"/>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7305283" y="2012365"/>
            <a:ext cx="432000" cy="432000"/>
          </a:xfrm>
          <a:prstGeom prst="rect">
            <a:avLst/>
          </a:prstGeom>
        </p:spPr>
      </p:pic>
      <p:pic>
        <p:nvPicPr>
          <p:cNvPr id="26" name="Graphic 25" descr="Presentation with bar chart">
            <a:extLst>
              <a:ext uri="{FF2B5EF4-FFF2-40B4-BE49-F238E27FC236}">
                <a16:creationId xmlns:a16="http://schemas.microsoft.com/office/drawing/2014/main" id="{E30E2A91-829E-4A17-993C-634E1C3B822D}"/>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9438797" y="2012365"/>
            <a:ext cx="432000" cy="432000"/>
          </a:xfrm>
          <a:prstGeom prst="rect">
            <a:avLst/>
          </a:prstGeom>
        </p:spPr>
      </p:pic>
      <p:sp>
        <p:nvSpPr>
          <p:cNvPr id="20" name="Text Placeholder 2">
            <a:extLst>
              <a:ext uri="{FF2B5EF4-FFF2-40B4-BE49-F238E27FC236}">
                <a16:creationId xmlns:a16="http://schemas.microsoft.com/office/drawing/2014/main" id="{A59A54AE-A45E-4F38-9D9E-2A4BC7F1FA3B}"/>
              </a:ext>
            </a:extLst>
          </p:cNvPr>
          <p:cNvSpPr txBox="1">
            <a:spLocks/>
          </p:cNvSpPr>
          <p:nvPr/>
        </p:nvSpPr>
        <p:spPr>
          <a:xfrm>
            <a:off x="455282" y="563814"/>
            <a:ext cx="3707143" cy="1067538"/>
          </a:xfrm>
          <a:prstGeom prst="rect">
            <a:avLst/>
          </a:prstGeom>
          <a:solidFill>
            <a:schemeClr val="bg1">
              <a:lumMod val="95000"/>
            </a:schemeClr>
          </a:solidFill>
        </p:spPr>
        <p:txBody>
          <a:bodyPr vert="horz" lIns="288000" tIns="252000" rIns="91440" bIns="45720" rtlCol="0" anchor="ctr">
            <a:noAutofit/>
          </a:bodyPr>
          <a:lstStyle>
            <a:lvl1pPr marL="0" indent="0" algn="l" defTabSz="457200" rtl="0" eaLnBrk="1" latinLnBrk="0" hangingPunct="1">
              <a:spcBef>
                <a:spcPts val="500"/>
              </a:spcBef>
              <a:spcAft>
                <a:spcPts val="600"/>
              </a:spcAft>
              <a:buClr>
                <a:schemeClr val="accent1"/>
              </a:buClr>
              <a:buSzPct val="92000"/>
              <a:buFont typeface="Wingdings 2" panose="05020102010507070707" pitchFamily="18" charset="2"/>
              <a:buNone/>
              <a:defRPr sz="1300" b="1" kern="1200">
                <a:solidFill>
                  <a:schemeClr val="tx2"/>
                </a:solidFill>
                <a:latin typeface="+mj-lt"/>
                <a:ea typeface="+mn-ea"/>
                <a:cs typeface="+mn-cs"/>
              </a:defRPr>
            </a:lvl1pPr>
            <a:lvl2pPr marL="0" indent="0" algn="l" defTabSz="457200" rtl="0" eaLnBrk="1" latinLnBrk="0" hangingPunct="1">
              <a:spcBef>
                <a:spcPts val="500"/>
              </a:spcBef>
              <a:spcAft>
                <a:spcPts val="600"/>
              </a:spcAft>
              <a:buClr>
                <a:schemeClr val="accent1"/>
              </a:buClr>
              <a:buSzPct val="92000"/>
              <a:buFont typeface="Wingdings 2" panose="05020102010507070707" pitchFamily="18" charset="2"/>
              <a:buNone/>
              <a:defRPr sz="1000" kern="1200">
                <a:solidFill>
                  <a:schemeClr val="bg2"/>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US" sz="3200" dirty="0">
                <a:latin typeface="Calibri" panose="020F0502020204030204" pitchFamily="34" charset="0"/>
                <a:cs typeface="Calibri" panose="020F0502020204030204" pitchFamily="34" charset="0"/>
              </a:rPr>
              <a:t>PROJECT TIMELINE</a:t>
            </a:r>
          </a:p>
        </p:txBody>
      </p:sp>
    </p:spTree>
    <p:extLst>
      <p:ext uri="{BB962C8B-B14F-4D97-AF65-F5344CB8AC3E}">
        <p14:creationId xmlns:p14="http://schemas.microsoft.com/office/powerpoint/2010/main" val="14406824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OVERALL Project RoadMap</a:t>
            </a:r>
          </a:p>
        </p:txBody>
      </p:sp>
      <p:pic>
        <p:nvPicPr>
          <p:cNvPr id="23" name="Picture Placeholder 22" descr="view of group working at a conference tables"/>
          <p:cNvPicPr>
            <a:picLocks noGrp="1" noChangeAspect="1"/>
          </p:cNvPicPr>
          <p:nvPr>
            <p:ph type="pic" sz="quarter" idx="13"/>
          </p:nvPr>
        </p:nvPicPr>
        <p:blipFill rotWithShape="1">
          <a:blip r:embed="rId3" cstate="print">
            <a:duotone>
              <a:prstClr val="black"/>
              <a:schemeClr val="tx2">
                <a:tint val="45000"/>
                <a:satMod val="400000"/>
              </a:schemeClr>
            </a:duotone>
            <a:extLst>
              <a:ext uri="{28A0092B-C50C-407E-A947-70E740481C1C}">
                <a14:useLocalDpi xmlns:a14="http://schemas.microsoft.com/office/drawing/2010/main" val="0"/>
              </a:ext>
            </a:extLst>
          </a:blip>
          <a:srcRect/>
          <a:stretch/>
        </p:blipFill>
        <p:spPr/>
      </p:pic>
      <p:graphicFrame>
        <p:nvGraphicFramePr>
          <p:cNvPr id="21" name="Diagram 20" descr="SmartArt Graphic"/>
          <p:cNvGraphicFramePr/>
          <p:nvPr>
            <p:extLst>
              <p:ext uri="{D42A27DB-BD31-4B8C-83A1-F6EECF244321}">
                <p14:modId xmlns:p14="http://schemas.microsoft.com/office/powerpoint/2010/main" val="2582752642"/>
              </p:ext>
            </p:extLst>
          </p:nvPr>
        </p:nvGraphicFramePr>
        <p:xfrm>
          <a:off x="424423" y="1394853"/>
          <a:ext cx="11560628" cy="417341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5403469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70700" y="2647728"/>
            <a:ext cx="3229009" cy="1722419"/>
          </a:xfrm>
        </p:spPr>
        <p:txBody>
          <a:bodyPr>
            <a:normAutofit/>
          </a:bodyPr>
          <a:lstStyle/>
          <a:p>
            <a:r>
              <a:rPr lang="en-US" sz="5400" dirty="0"/>
              <a:t>SITEMAP</a:t>
            </a:r>
          </a:p>
        </p:txBody>
      </p:sp>
      <p:sp>
        <p:nvSpPr>
          <p:cNvPr id="5" name="Content Placeholder 4"/>
          <p:cNvSpPr>
            <a:spLocks noGrp="1"/>
          </p:cNvSpPr>
          <p:nvPr>
            <p:ph idx="1"/>
          </p:nvPr>
        </p:nvSpPr>
        <p:spPr>
          <a:xfrm>
            <a:off x="6317058" y="538880"/>
            <a:ext cx="5286586" cy="5826033"/>
          </a:xfrm>
        </p:spPr>
        <p:txBody>
          <a:bodyPr>
            <a:noAutofit/>
          </a:bodyPr>
          <a:lstStyle/>
          <a:p>
            <a:r>
              <a:rPr lang="en-US" sz="1600" b="1" dirty="0">
                <a:solidFill>
                  <a:schemeClr val="accent1"/>
                </a:solidFill>
              </a:rPr>
              <a:t>LOG-IN PAGE </a:t>
            </a:r>
          </a:p>
          <a:p>
            <a:r>
              <a:rPr lang="en-US" sz="1600" b="1" dirty="0">
                <a:solidFill>
                  <a:schemeClr val="accent1"/>
                </a:solidFill>
              </a:rPr>
              <a:t>DASHBOARD PAGE</a:t>
            </a:r>
          </a:p>
          <a:p>
            <a:endParaRPr lang="en-US" sz="1600" b="1" dirty="0">
              <a:solidFill>
                <a:schemeClr val="accent1"/>
              </a:solidFill>
            </a:endParaRPr>
          </a:p>
          <a:p>
            <a:endParaRPr lang="en-US" sz="1600" b="1" dirty="0">
              <a:solidFill>
                <a:schemeClr val="accent1"/>
              </a:solidFill>
            </a:endParaRPr>
          </a:p>
          <a:p>
            <a:r>
              <a:rPr lang="en-US" sz="1600" b="1" dirty="0">
                <a:solidFill>
                  <a:schemeClr val="accent1"/>
                </a:solidFill>
              </a:rPr>
              <a:t>USER REGISTRATION / ADMIN PAGE</a:t>
            </a:r>
          </a:p>
          <a:p>
            <a:r>
              <a:rPr lang="en-US" sz="1600" b="1" dirty="0">
                <a:solidFill>
                  <a:schemeClr val="accent1"/>
                </a:solidFill>
              </a:rPr>
              <a:t>PROFILE INFORMATION</a:t>
            </a:r>
          </a:p>
          <a:p>
            <a:pPr marL="0" indent="0">
              <a:buNone/>
            </a:pPr>
            <a:endParaRPr lang="en-US" sz="1600" b="1" dirty="0">
              <a:solidFill>
                <a:schemeClr val="accent1"/>
              </a:solidFill>
            </a:endParaRPr>
          </a:p>
          <a:p>
            <a:r>
              <a:rPr lang="en-US" sz="1600" b="1" dirty="0">
                <a:solidFill>
                  <a:schemeClr val="accent1"/>
                </a:solidFill>
              </a:rPr>
              <a:t>CUSTOMER PAGE</a:t>
            </a:r>
          </a:p>
          <a:p>
            <a:r>
              <a:rPr lang="en-US" sz="1600" b="1" dirty="0">
                <a:solidFill>
                  <a:schemeClr val="accent1"/>
                </a:solidFill>
              </a:rPr>
              <a:t>SUPPLIER</a:t>
            </a:r>
          </a:p>
          <a:p>
            <a:endParaRPr lang="en-US" sz="1600" b="1" dirty="0">
              <a:solidFill>
                <a:schemeClr val="accent1"/>
              </a:solidFill>
            </a:endParaRPr>
          </a:p>
          <a:p>
            <a:r>
              <a:rPr lang="en-US" sz="1600" b="1" dirty="0">
                <a:solidFill>
                  <a:schemeClr val="accent1"/>
                </a:solidFill>
              </a:rPr>
              <a:t>PRODUCT / INVENTORY PAGE</a:t>
            </a:r>
          </a:p>
          <a:p>
            <a:endParaRPr lang="en-US" sz="1600" b="1" dirty="0">
              <a:solidFill>
                <a:schemeClr val="accent1"/>
              </a:solidFill>
            </a:endParaRPr>
          </a:p>
          <a:p>
            <a:endParaRPr lang="en-US" sz="1600" b="1" dirty="0">
              <a:solidFill>
                <a:schemeClr val="accent1"/>
              </a:solidFill>
            </a:endParaRPr>
          </a:p>
          <a:p>
            <a:r>
              <a:rPr lang="en-US" sz="1600" b="1" dirty="0">
                <a:solidFill>
                  <a:schemeClr val="accent1"/>
                </a:solidFill>
              </a:rPr>
              <a:t>SALES PAGE</a:t>
            </a:r>
          </a:p>
          <a:p>
            <a:pPr marL="0" indent="0">
              <a:buNone/>
            </a:pPr>
            <a:endParaRPr lang="en-US" sz="1600" b="1" dirty="0">
              <a:solidFill>
                <a:schemeClr val="accent1"/>
              </a:solidFill>
            </a:endParaRPr>
          </a:p>
        </p:txBody>
      </p:sp>
      <p:grpSp>
        <p:nvGrpSpPr>
          <p:cNvPr id="16" name="Group 40" descr="binoculars "/>
          <p:cNvGrpSpPr>
            <a:grpSpLocks noChangeAspect="1"/>
          </p:cNvGrpSpPr>
          <p:nvPr/>
        </p:nvGrpSpPr>
        <p:grpSpPr bwMode="auto">
          <a:xfrm>
            <a:off x="5735032" y="844155"/>
            <a:ext cx="530860" cy="491076"/>
            <a:chOff x="3438" y="454"/>
            <a:chExt cx="427" cy="395"/>
          </a:xfrm>
          <a:solidFill>
            <a:schemeClr val="accent1"/>
          </a:solidFill>
        </p:grpSpPr>
        <p:sp>
          <p:nvSpPr>
            <p:cNvPr id="17" name="Freeform 41"/>
            <p:cNvSpPr>
              <a:spLocks noEditPoints="1"/>
            </p:cNvSpPr>
            <p:nvPr/>
          </p:nvSpPr>
          <p:spPr bwMode="auto">
            <a:xfrm>
              <a:off x="3438" y="653"/>
              <a:ext cx="196" cy="196"/>
            </a:xfrm>
            <a:custGeom>
              <a:avLst/>
              <a:gdLst>
                <a:gd name="T0" fmla="*/ 66 w 132"/>
                <a:gd name="T1" fmla="*/ 132 h 132"/>
                <a:gd name="T2" fmla="*/ 0 w 132"/>
                <a:gd name="T3" fmla="*/ 66 h 132"/>
                <a:gd name="T4" fmla="*/ 66 w 132"/>
                <a:gd name="T5" fmla="*/ 0 h 132"/>
                <a:gd name="T6" fmla="*/ 132 w 132"/>
                <a:gd name="T7" fmla="*/ 66 h 132"/>
                <a:gd name="T8" fmla="*/ 66 w 132"/>
                <a:gd name="T9" fmla="*/ 132 h 132"/>
                <a:gd name="T10" fmla="*/ 66 w 132"/>
                <a:gd name="T11" fmla="*/ 12 h 132"/>
                <a:gd name="T12" fmla="*/ 12 w 132"/>
                <a:gd name="T13" fmla="*/ 66 h 132"/>
                <a:gd name="T14" fmla="*/ 66 w 132"/>
                <a:gd name="T15" fmla="*/ 120 h 132"/>
                <a:gd name="T16" fmla="*/ 120 w 132"/>
                <a:gd name="T17" fmla="*/ 66 h 132"/>
                <a:gd name="T18" fmla="*/ 66 w 132"/>
                <a:gd name="T19" fmla="*/ 1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2" h="132">
                  <a:moveTo>
                    <a:pt x="66" y="132"/>
                  </a:moveTo>
                  <a:cubicBezTo>
                    <a:pt x="29" y="132"/>
                    <a:pt x="0" y="102"/>
                    <a:pt x="0" y="66"/>
                  </a:cubicBezTo>
                  <a:cubicBezTo>
                    <a:pt x="0" y="29"/>
                    <a:pt x="29" y="0"/>
                    <a:pt x="66" y="0"/>
                  </a:cubicBezTo>
                  <a:cubicBezTo>
                    <a:pt x="102" y="0"/>
                    <a:pt x="132" y="29"/>
                    <a:pt x="132" y="66"/>
                  </a:cubicBezTo>
                  <a:cubicBezTo>
                    <a:pt x="132" y="102"/>
                    <a:pt x="102" y="132"/>
                    <a:pt x="66" y="132"/>
                  </a:cubicBezTo>
                  <a:close/>
                  <a:moveTo>
                    <a:pt x="66" y="12"/>
                  </a:moveTo>
                  <a:cubicBezTo>
                    <a:pt x="36" y="12"/>
                    <a:pt x="12" y="36"/>
                    <a:pt x="12" y="66"/>
                  </a:cubicBezTo>
                  <a:cubicBezTo>
                    <a:pt x="12" y="95"/>
                    <a:pt x="36" y="120"/>
                    <a:pt x="66" y="120"/>
                  </a:cubicBezTo>
                  <a:cubicBezTo>
                    <a:pt x="96" y="120"/>
                    <a:pt x="120" y="95"/>
                    <a:pt x="120" y="66"/>
                  </a:cubicBezTo>
                  <a:cubicBezTo>
                    <a:pt x="120" y="36"/>
                    <a:pt x="96" y="12"/>
                    <a:pt x="6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18" name="Freeform 42"/>
            <p:cNvSpPr>
              <a:spLocks/>
            </p:cNvSpPr>
            <p:nvPr/>
          </p:nvSpPr>
          <p:spPr bwMode="auto">
            <a:xfrm>
              <a:off x="3455" y="457"/>
              <a:ext cx="179" cy="250"/>
            </a:xfrm>
            <a:custGeom>
              <a:avLst/>
              <a:gdLst>
                <a:gd name="T0" fmla="*/ 7 w 121"/>
                <a:gd name="T1" fmla="*/ 169 h 169"/>
                <a:gd name="T2" fmla="*/ 4 w 121"/>
                <a:gd name="T3" fmla="*/ 168 h 169"/>
                <a:gd name="T4" fmla="*/ 1 w 121"/>
                <a:gd name="T5" fmla="*/ 160 h 169"/>
                <a:gd name="T6" fmla="*/ 37 w 121"/>
                <a:gd name="T7" fmla="*/ 76 h 169"/>
                <a:gd name="T8" fmla="*/ 39 w 121"/>
                <a:gd name="T9" fmla="*/ 74 h 169"/>
                <a:gd name="T10" fmla="*/ 56 w 121"/>
                <a:gd name="T11" fmla="*/ 57 h 169"/>
                <a:gd name="T12" fmla="*/ 73 w 121"/>
                <a:gd name="T13" fmla="*/ 11 h 169"/>
                <a:gd name="T14" fmla="*/ 75 w 121"/>
                <a:gd name="T15" fmla="*/ 8 h 169"/>
                <a:gd name="T16" fmla="*/ 97 w 121"/>
                <a:gd name="T17" fmla="*/ 0 h 169"/>
                <a:gd name="T18" fmla="*/ 119 w 121"/>
                <a:gd name="T19" fmla="*/ 8 h 169"/>
                <a:gd name="T20" fmla="*/ 121 w 121"/>
                <a:gd name="T21" fmla="*/ 13 h 169"/>
                <a:gd name="T22" fmla="*/ 121 w 121"/>
                <a:gd name="T23" fmla="*/ 61 h 169"/>
                <a:gd name="T24" fmla="*/ 115 w 121"/>
                <a:gd name="T25" fmla="*/ 67 h 169"/>
                <a:gd name="T26" fmla="*/ 109 w 121"/>
                <a:gd name="T27" fmla="*/ 61 h 169"/>
                <a:gd name="T28" fmla="*/ 109 w 121"/>
                <a:gd name="T29" fmla="*/ 15 h 169"/>
                <a:gd name="T30" fmla="*/ 84 w 121"/>
                <a:gd name="T31" fmla="*/ 16 h 169"/>
                <a:gd name="T32" fmla="*/ 66 w 121"/>
                <a:gd name="T33" fmla="*/ 63 h 169"/>
                <a:gd name="T34" fmla="*/ 65 w 121"/>
                <a:gd name="T35" fmla="*/ 65 h 169"/>
                <a:gd name="T36" fmla="*/ 48 w 121"/>
                <a:gd name="T37" fmla="*/ 82 h 169"/>
                <a:gd name="T38" fmla="*/ 12 w 121"/>
                <a:gd name="T39" fmla="*/ 165 h 169"/>
                <a:gd name="T40" fmla="*/ 7 w 121"/>
                <a:gd name="T41" fmla="*/ 169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1" h="169">
                  <a:moveTo>
                    <a:pt x="7" y="169"/>
                  </a:moveTo>
                  <a:cubicBezTo>
                    <a:pt x="6" y="169"/>
                    <a:pt x="5" y="168"/>
                    <a:pt x="4" y="168"/>
                  </a:cubicBezTo>
                  <a:cubicBezTo>
                    <a:pt x="1" y="167"/>
                    <a:pt x="0" y="163"/>
                    <a:pt x="1" y="160"/>
                  </a:cubicBezTo>
                  <a:cubicBezTo>
                    <a:pt x="37" y="76"/>
                    <a:pt x="37" y="76"/>
                    <a:pt x="37" y="76"/>
                  </a:cubicBezTo>
                  <a:cubicBezTo>
                    <a:pt x="38" y="76"/>
                    <a:pt x="38" y="75"/>
                    <a:pt x="39" y="74"/>
                  </a:cubicBezTo>
                  <a:cubicBezTo>
                    <a:pt x="56" y="57"/>
                    <a:pt x="56" y="57"/>
                    <a:pt x="56" y="57"/>
                  </a:cubicBezTo>
                  <a:cubicBezTo>
                    <a:pt x="73" y="11"/>
                    <a:pt x="73" y="11"/>
                    <a:pt x="73" y="11"/>
                  </a:cubicBezTo>
                  <a:cubicBezTo>
                    <a:pt x="74" y="10"/>
                    <a:pt x="74" y="9"/>
                    <a:pt x="75" y="8"/>
                  </a:cubicBezTo>
                  <a:cubicBezTo>
                    <a:pt x="80" y="3"/>
                    <a:pt x="88" y="0"/>
                    <a:pt x="97" y="0"/>
                  </a:cubicBezTo>
                  <a:cubicBezTo>
                    <a:pt x="106" y="0"/>
                    <a:pt x="114" y="3"/>
                    <a:pt x="119" y="8"/>
                  </a:cubicBezTo>
                  <a:cubicBezTo>
                    <a:pt x="120" y="10"/>
                    <a:pt x="121" y="11"/>
                    <a:pt x="121" y="13"/>
                  </a:cubicBezTo>
                  <a:cubicBezTo>
                    <a:pt x="121" y="61"/>
                    <a:pt x="121" y="61"/>
                    <a:pt x="121" y="61"/>
                  </a:cubicBezTo>
                  <a:cubicBezTo>
                    <a:pt x="121" y="64"/>
                    <a:pt x="118" y="67"/>
                    <a:pt x="115" y="67"/>
                  </a:cubicBezTo>
                  <a:cubicBezTo>
                    <a:pt x="112" y="67"/>
                    <a:pt x="109" y="64"/>
                    <a:pt x="109" y="61"/>
                  </a:cubicBezTo>
                  <a:cubicBezTo>
                    <a:pt x="109" y="15"/>
                    <a:pt x="109" y="15"/>
                    <a:pt x="109" y="15"/>
                  </a:cubicBezTo>
                  <a:cubicBezTo>
                    <a:pt x="102" y="10"/>
                    <a:pt x="90" y="11"/>
                    <a:pt x="84" y="16"/>
                  </a:cubicBezTo>
                  <a:cubicBezTo>
                    <a:pt x="66" y="63"/>
                    <a:pt x="66" y="63"/>
                    <a:pt x="66" y="63"/>
                  </a:cubicBezTo>
                  <a:cubicBezTo>
                    <a:pt x="66" y="64"/>
                    <a:pt x="66" y="64"/>
                    <a:pt x="65" y="65"/>
                  </a:cubicBezTo>
                  <a:cubicBezTo>
                    <a:pt x="48" y="82"/>
                    <a:pt x="48" y="82"/>
                    <a:pt x="48" y="82"/>
                  </a:cubicBezTo>
                  <a:cubicBezTo>
                    <a:pt x="12" y="165"/>
                    <a:pt x="12" y="165"/>
                    <a:pt x="12" y="165"/>
                  </a:cubicBezTo>
                  <a:cubicBezTo>
                    <a:pt x="11" y="167"/>
                    <a:pt x="9" y="169"/>
                    <a:pt x="7"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19" name="Freeform 43"/>
            <p:cNvSpPr>
              <a:spLocks noEditPoints="1"/>
            </p:cNvSpPr>
            <p:nvPr/>
          </p:nvSpPr>
          <p:spPr bwMode="auto">
            <a:xfrm>
              <a:off x="3669" y="653"/>
              <a:ext cx="196" cy="196"/>
            </a:xfrm>
            <a:custGeom>
              <a:avLst/>
              <a:gdLst>
                <a:gd name="T0" fmla="*/ 66 w 132"/>
                <a:gd name="T1" fmla="*/ 132 h 132"/>
                <a:gd name="T2" fmla="*/ 0 w 132"/>
                <a:gd name="T3" fmla="*/ 66 h 132"/>
                <a:gd name="T4" fmla="*/ 66 w 132"/>
                <a:gd name="T5" fmla="*/ 0 h 132"/>
                <a:gd name="T6" fmla="*/ 132 w 132"/>
                <a:gd name="T7" fmla="*/ 66 h 132"/>
                <a:gd name="T8" fmla="*/ 66 w 132"/>
                <a:gd name="T9" fmla="*/ 132 h 132"/>
                <a:gd name="T10" fmla="*/ 66 w 132"/>
                <a:gd name="T11" fmla="*/ 12 h 132"/>
                <a:gd name="T12" fmla="*/ 12 w 132"/>
                <a:gd name="T13" fmla="*/ 66 h 132"/>
                <a:gd name="T14" fmla="*/ 66 w 132"/>
                <a:gd name="T15" fmla="*/ 120 h 132"/>
                <a:gd name="T16" fmla="*/ 120 w 132"/>
                <a:gd name="T17" fmla="*/ 66 h 132"/>
                <a:gd name="T18" fmla="*/ 66 w 132"/>
                <a:gd name="T19" fmla="*/ 1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2" h="132">
                  <a:moveTo>
                    <a:pt x="66" y="132"/>
                  </a:moveTo>
                  <a:cubicBezTo>
                    <a:pt x="29" y="132"/>
                    <a:pt x="0" y="102"/>
                    <a:pt x="0" y="66"/>
                  </a:cubicBezTo>
                  <a:cubicBezTo>
                    <a:pt x="0" y="29"/>
                    <a:pt x="29" y="0"/>
                    <a:pt x="66" y="0"/>
                  </a:cubicBezTo>
                  <a:cubicBezTo>
                    <a:pt x="102" y="0"/>
                    <a:pt x="132" y="29"/>
                    <a:pt x="132" y="66"/>
                  </a:cubicBezTo>
                  <a:cubicBezTo>
                    <a:pt x="132" y="102"/>
                    <a:pt x="102" y="132"/>
                    <a:pt x="66" y="132"/>
                  </a:cubicBezTo>
                  <a:close/>
                  <a:moveTo>
                    <a:pt x="66" y="12"/>
                  </a:moveTo>
                  <a:cubicBezTo>
                    <a:pt x="36" y="12"/>
                    <a:pt x="12" y="36"/>
                    <a:pt x="12" y="66"/>
                  </a:cubicBezTo>
                  <a:cubicBezTo>
                    <a:pt x="12" y="95"/>
                    <a:pt x="36" y="120"/>
                    <a:pt x="66" y="120"/>
                  </a:cubicBezTo>
                  <a:cubicBezTo>
                    <a:pt x="96" y="120"/>
                    <a:pt x="120" y="95"/>
                    <a:pt x="120" y="66"/>
                  </a:cubicBezTo>
                  <a:cubicBezTo>
                    <a:pt x="120" y="36"/>
                    <a:pt x="96" y="12"/>
                    <a:pt x="6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20" name="Freeform 44"/>
            <p:cNvSpPr>
              <a:spLocks/>
            </p:cNvSpPr>
            <p:nvPr/>
          </p:nvSpPr>
          <p:spPr bwMode="auto">
            <a:xfrm>
              <a:off x="3669" y="454"/>
              <a:ext cx="179" cy="253"/>
            </a:xfrm>
            <a:custGeom>
              <a:avLst/>
              <a:gdLst>
                <a:gd name="T0" fmla="*/ 114 w 121"/>
                <a:gd name="T1" fmla="*/ 171 h 171"/>
                <a:gd name="T2" fmla="*/ 108 w 121"/>
                <a:gd name="T3" fmla="*/ 167 h 171"/>
                <a:gd name="T4" fmla="*/ 73 w 121"/>
                <a:gd name="T5" fmla="*/ 84 h 171"/>
                <a:gd name="T6" fmla="*/ 56 w 121"/>
                <a:gd name="T7" fmla="*/ 67 h 171"/>
                <a:gd name="T8" fmla="*/ 54 w 121"/>
                <a:gd name="T9" fmla="*/ 65 h 171"/>
                <a:gd name="T10" fmla="*/ 37 w 121"/>
                <a:gd name="T11" fmla="*/ 19 h 171"/>
                <a:gd name="T12" fmla="*/ 12 w 121"/>
                <a:gd name="T13" fmla="*/ 18 h 171"/>
                <a:gd name="T14" fmla="*/ 12 w 121"/>
                <a:gd name="T15" fmla="*/ 63 h 171"/>
                <a:gd name="T16" fmla="*/ 6 w 121"/>
                <a:gd name="T17" fmla="*/ 69 h 171"/>
                <a:gd name="T18" fmla="*/ 0 w 121"/>
                <a:gd name="T19" fmla="*/ 63 h 171"/>
                <a:gd name="T20" fmla="*/ 0 w 121"/>
                <a:gd name="T21" fmla="*/ 15 h 171"/>
                <a:gd name="T22" fmla="*/ 2 w 121"/>
                <a:gd name="T23" fmla="*/ 11 h 171"/>
                <a:gd name="T24" fmla="*/ 46 w 121"/>
                <a:gd name="T25" fmla="*/ 11 h 171"/>
                <a:gd name="T26" fmla="*/ 47 w 121"/>
                <a:gd name="T27" fmla="*/ 13 h 171"/>
                <a:gd name="T28" fmla="*/ 65 w 121"/>
                <a:gd name="T29" fmla="*/ 59 h 171"/>
                <a:gd name="T30" fmla="*/ 82 w 121"/>
                <a:gd name="T31" fmla="*/ 76 h 171"/>
                <a:gd name="T32" fmla="*/ 83 w 121"/>
                <a:gd name="T33" fmla="*/ 78 h 171"/>
                <a:gd name="T34" fmla="*/ 119 w 121"/>
                <a:gd name="T35" fmla="*/ 162 h 171"/>
                <a:gd name="T36" fmla="*/ 116 w 121"/>
                <a:gd name="T37" fmla="*/ 170 h 171"/>
                <a:gd name="T38" fmla="*/ 114 w 121"/>
                <a:gd name="T39" fmla="*/ 171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1" h="171">
                  <a:moveTo>
                    <a:pt x="114" y="171"/>
                  </a:moveTo>
                  <a:cubicBezTo>
                    <a:pt x="112" y="171"/>
                    <a:pt x="109" y="169"/>
                    <a:pt x="108" y="167"/>
                  </a:cubicBezTo>
                  <a:cubicBezTo>
                    <a:pt x="73" y="84"/>
                    <a:pt x="73" y="84"/>
                    <a:pt x="73" y="84"/>
                  </a:cubicBezTo>
                  <a:cubicBezTo>
                    <a:pt x="56" y="67"/>
                    <a:pt x="56" y="67"/>
                    <a:pt x="56" y="67"/>
                  </a:cubicBezTo>
                  <a:cubicBezTo>
                    <a:pt x="55" y="66"/>
                    <a:pt x="55" y="66"/>
                    <a:pt x="54" y="65"/>
                  </a:cubicBezTo>
                  <a:cubicBezTo>
                    <a:pt x="37" y="19"/>
                    <a:pt x="37" y="19"/>
                    <a:pt x="37" y="19"/>
                  </a:cubicBezTo>
                  <a:cubicBezTo>
                    <a:pt x="30" y="13"/>
                    <a:pt x="19" y="13"/>
                    <a:pt x="12" y="18"/>
                  </a:cubicBezTo>
                  <a:cubicBezTo>
                    <a:pt x="12" y="63"/>
                    <a:pt x="12" y="63"/>
                    <a:pt x="12" y="63"/>
                  </a:cubicBezTo>
                  <a:cubicBezTo>
                    <a:pt x="12" y="66"/>
                    <a:pt x="9" y="69"/>
                    <a:pt x="6" y="69"/>
                  </a:cubicBezTo>
                  <a:cubicBezTo>
                    <a:pt x="3" y="69"/>
                    <a:pt x="0" y="66"/>
                    <a:pt x="0" y="63"/>
                  </a:cubicBezTo>
                  <a:cubicBezTo>
                    <a:pt x="0" y="15"/>
                    <a:pt x="0" y="15"/>
                    <a:pt x="0" y="15"/>
                  </a:cubicBezTo>
                  <a:cubicBezTo>
                    <a:pt x="0" y="14"/>
                    <a:pt x="0" y="12"/>
                    <a:pt x="2" y="11"/>
                  </a:cubicBezTo>
                  <a:cubicBezTo>
                    <a:pt x="13" y="0"/>
                    <a:pt x="35" y="0"/>
                    <a:pt x="46" y="11"/>
                  </a:cubicBezTo>
                  <a:cubicBezTo>
                    <a:pt x="47" y="12"/>
                    <a:pt x="47" y="12"/>
                    <a:pt x="47" y="13"/>
                  </a:cubicBezTo>
                  <a:cubicBezTo>
                    <a:pt x="65" y="59"/>
                    <a:pt x="65" y="59"/>
                    <a:pt x="65" y="59"/>
                  </a:cubicBezTo>
                  <a:cubicBezTo>
                    <a:pt x="82" y="76"/>
                    <a:pt x="82" y="76"/>
                    <a:pt x="82" y="76"/>
                  </a:cubicBezTo>
                  <a:cubicBezTo>
                    <a:pt x="83" y="77"/>
                    <a:pt x="83" y="78"/>
                    <a:pt x="83" y="78"/>
                  </a:cubicBezTo>
                  <a:cubicBezTo>
                    <a:pt x="119" y="162"/>
                    <a:pt x="119" y="162"/>
                    <a:pt x="119" y="162"/>
                  </a:cubicBezTo>
                  <a:cubicBezTo>
                    <a:pt x="121" y="165"/>
                    <a:pt x="119" y="169"/>
                    <a:pt x="116" y="170"/>
                  </a:cubicBezTo>
                  <a:cubicBezTo>
                    <a:pt x="115" y="170"/>
                    <a:pt x="115" y="171"/>
                    <a:pt x="114" y="1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21" name="Freeform 45"/>
            <p:cNvSpPr>
              <a:spLocks/>
            </p:cNvSpPr>
            <p:nvPr/>
          </p:nvSpPr>
          <p:spPr bwMode="auto">
            <a:xfrm>
              <a:off x="3572" y="574"/>
              <a:ext cx="159" cy="53"/>
            </a:xfrm>
            <a:custGeom>
              <a:avLst/>
              <a:gdLst>
                <a:gd name="T0" fmla="*/ 102 w 108"/>
                <a:gd name="T1" fmla="*/ 36 h 36"/>
                <a:gd name="T2" fmla="*/ 96 w 108"/>
                <a:gd name="T3" fmla="*/ 30 h 36"/>
                <a:gd name="T4" fmla="*/ 54 w 108"/>
                <a:gd name="T5" fmla="*/ 12 h 36"/>
                <a:gd name="T6" fmla="*/ 12 w 108"/>
                <a:gd name="T7" fmla="*/ 30 h 36"/>
                <a:gd name="T8" fmla="*/ 6 w 108"/>
                <a:gd name="T9" fmla="*/ 36 h 36"/>
                <a:gd name="T10" fmla="*/ 0 w 108"/>
                <a:gd name="T11" fmla="*/ 30 h 36"/>
                <a:gd name="T12" fmla="*/ 54 w 108"/>
                <a:gd name="T13" fmla="*/ 0 h 36"/>
                <a:gd name="T14" fmla="*/ 108 w 108"/>
                <a:gd name="T15" fmla="*/ 30 h 36"/>
                <a:gd name="T16" fmla="*/ 102 w 108"/>
                <a:gd name="T17"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8" h="36">
                  <a:moveTo>
                    <a:pt x="102" y="36"/>
                  </a:moveTo>
                  <a:cubicBezTo>
                    <a:pt x="99" y="36"/>
                    <a:pt x="96" y="33"/>
                    <a:pt x="96" y="30"/>
                  </a:cubicBezTo>
                  <a:cubicBezTo>
                    <a:pt x="96" y="21"/>
                    <a:pt x="78" y="12"/>
                    <a:pt x="54" y="12"/>
                  </a:cubicBezTo>
                  <a:cubicBezTo>
                    <a:pt x="30" y="12"/>
                    <a:pt x="12" y="21"/>
                    <a:pt x="12" y="30"/>
                  </a:cubicBezTo>
                  <a:cubicBezTo>
                    <a:pt x="12" y="33"/>
                    <a:pt x="9" y="36"/>
                    <a:pt x="6" y="36"/>
                  </a:cubicBezTo>
                  <a:cubicBezTo>
                    <a:pt x="3" y="36"/>
                    <a:pt x="0" y="33"/>
                    <a:pt x="0" y="30"/>
                  </a:cubicBezTo>
                  <a:cubicBezTo>
                    <a:pt x="0" y="13"/>
                    <a:pt x="23" y="0"/>
                    <a:pt x="54" y="0"/>
                  </a:cubicBezTo>
                  <a:cubicBezTo>
                    <a:pt x="85" y="0"/>
                    <a:pt x="108" y="13"/>
                    <a:pt x="108" y="30"/>
                  </a:cubicBezTo>
                  <a:cubicBezTo>
                    <a:pt x="108" y="33"/>
                    <a:pt x="105" y="36"/>
                    <a:pt x="102"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22" name="Freeform 46"/>
            <p:cNvSpPr>
              <a:spLocks/>
            </p:cNvSpPr>
            <p:nvPr/>
          </p:nvSpPr>
          <p:spPr bwMode="auto">
            <a:xfrm>
              <a:off x="3616" y="575"/>
              <a:ext cx="18" cy="185"/>
            </a:xfrm>
            <a:custGeom>
              <a:avLst/>
              <a:gdLst>
                <a:gd name="T0" fmla="*/ 6 w 12"/>
                <a:gd name="T1" fmla="*/ 125 h 125"/>
                <a:gd name="T2" fmla="*/ 0 w 12"/>
                <a:gd name="T3" fmla="*/ 119 h 125"/>
                <a:gd name="T4" fmla="*/ 0 w 12"/>
                <a:gd name="T5" fmla="*/ 6 h 125"/>
                <a:gd name="T6" fmla="*/ 6 w 12"/>
                <a:gd name="T7" fmla="*/ 0 h 125"/>
                <a:gd name="T8" fmla="*/ 12 w 12"/>
                <a:gd name="T9" fmla="*/ 6 h 125"/>
                <a:gd name="T10" fmla="*/ 12 w 12"/>
                <a:gd name="T11" fmla="*/ 119 h 125"/>
                <a:gd name="T12" fmla="*/ 6 w 12"/>
                <a:gd name="T13" fmla="*/ 125 h 125"/>
              </a:gdLst>
              <a:ahLst/>
              <a:cxnLst>
                <a:cxn ang="0">
                  <a:pos x="T0" y="T1"/>
                </a:cxn>
                <a:cxn ang="0">
                  <a:pos x="T2" y="T3"/>
                </a:cxn>
                <a:cxn ang="0">
                  <a:pos x="T4" y="T5"/>
                </a:cxn>
                <a:cxn ang="0">
                  <a:pos x="T6" y="T7"/>
                </a:cxn>
                <a:cxn ang="0">
                  <a:pos x="T8" y="T9"/>
                </a:cxn>
                <a:cxn ang="0">
                  <a:pos x="T10" y="T11"/>
                </a:cxn>
                <a:cxn ang="0">
                  <a:pos x="T12" y="T13"/>
                </a:cxn>
              </a:cxnLst>
              <a:rect l="0" t="0" r="r" b="b"/>
              <a:pathLst>
                <a:path w="12" h="125">
                  <a:moveTo>
                    <a:pt x="6" y="125"/>
                  </a:moveTo>
                  <a:cubicBezTo>
                    <a:pt x="3" y="125"/>
                    <a:pt x="0" y="122"/>
                    <a:pt x="0" y="119"/>
                  </a:cubicBezTo>
                  <a:cubicBezTo>
                    <a:pt x="0" y="6"/>
                    <a:pt x="0" y="6"/>
                    <a:pt x="0" y="6"/>
                  </a:cubicBezTo>
                  <a:cubicBezTo>
                    <a:pt x="0" y="3"/>
                    <a:pt x="3" y="0"/>
                    <a:pt x="6" y="0"/>
                  </a:cubicBezTo>
                  <a:cubicBezTo>
                    <a:pt x="9" y="0"/>
                    <a:pt x="12" y="3"/>
                    <a:pt x="12" y="6"/>
                  </a:cubicBezTo>
                  <a:cubicBezTo>
                    <a:pt x="12" y="119"/>
                    <a:pt x="12" y="119"/>
                    <a:pt x="12" y="119"/>
                  </a:cubicBezTo>
                  <a:cubicBezTo>
                    <a:pt x="12" y="122"/>
                    <a:pt x="9" y="125"/>
                    <a:pt x="6" y="1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23" name="Freeform 47"/>
            <p:cNvSpPr>
              <a:spLocks/>
            </p:cNvSpPr>
            <p:nvPr/>
          </p:nvSpPr>
          <p:spPr bwMode="auto">
            <a:xfrm>
              <a:off x="3669" y="575"/>
              <a:ext cx="18" cy="185"/>
            </a:xfrm>
            <a:custGeom>
              <a:avLst/>
              <a:gdLst>
                <a:gd name="T0" fmla="*/ 6 w 12"/>
                <a:gd name="T1" fmla="*/ 125 h 125"/>
                <a:gd name="T2" fmla="*/ 0 w 12"/>
                <a:gd name="T3" fmla="*/ 119 h 125"/>
                <a:gd name="T4" fmla="*/ 0 w 12"/>
                <a:gd name="T5" fmla="*/ 6 h 125"/>
                <a:gd name="T6" fmla="*/ 6 w 12"/>
                <a:gd name="T7" fmla="*/ 0 h 125"/>
                <a:gd name="T8" fmla="*/ 12 w 12"/>
                <a:gd name="T9" fmla="*/ 6 h 125"/>
                <a:gd name="T10" fmla="*/ 12 w 12"/>
                <a:gd name="T11" fmla="*/ 119 h 125"/>
                <a:gd name="T12" fmla="*/ 6 w 12"/>
                <a:gd name="T13" fmla="*/ 125 h 125"/>
              </a:gdLst>
              <a:ahLst/>
              <a:cxnLst>
                <a:cxn ang="0">
                  <a:pos x="T0" y="T1"/>
                </a:cxn>
                <a:cxn ang="0">
                  <a:pos x="T2" y="T3"/>
                </a:cxn>
                <a:cxn ang="0">
                  <a:pos x="T4" y="T5"/>
                </a:cxn>
                <a:cxn ang="0">
                  <a:pos x="T6" y="T7"/>
                </a:cxn>
                <a:cxn ang="0">
                  <a:pos x="T8" y="T9"/>
                </a:cxn>
                <a:cxn ang="0">
                  <a:pos x="T10" y="T11"/>
                </a:cxn>
                <a:cxn ang="0">
                  <a:pos x="T12" y="T13"/>
                </a:cxn>
              </a:cxnLst>
              <a:rect l="0" t="0" r="r" b="b"/>
              <a:pathLst>
                <a:path w="12" h="125">
                  <a:moveTo>
                    <a:pt x="6" y="125"/>
                  </a:moveTo>
                  <a:cubicBezTo>
                    <a:pt x="3" y="125"/>
                    <a:pt x="0" y="122"/>
                    <a:pt x="0" y="119"/>
                  </a:cubicBezTo>
                  <a:cubicBezTo>
                    <a:pt x="0" y="6"/>
                    <a:pt x="0" y="6"/>
                    <a:pt x="0" y="6"/>
                  </a:cubicBezTo>
                  <a:cubicBezTo>
                    <a:pt x="0" y="3"/>
                    <a:pt x="3" y="0"/>
                    <a:pt x="6" y="0"/>
                  </a:cubicBezTo>
                  <a:cubicBezTo>
                    <a:pt x="9" y="0"/>
                    <a:pt x="12" y="3"/>
                    <a:pt x="12" y="6"/>
                  </a:cubicBezTo>
                  <a:cubicBezTo>
                    <a:pt x="12" y="119"/>
                    <a:pt x="12" y="119"/>
                    <a:pt x="12" y="119"/>
                  </a:cubicBezTo>
                  <a:cubicBezTo>
                    <a:pt x="12" y="122"/>
                    <a:pt x="9" y="125"/>
                    <a:pt x="6" y="1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24" name="Freeform 48"/>
            <p:cNvSpPr>
              <a:spLocks/>
            </p:cNvSpPr>
            <p:nvPr/>
          </p:nvSpPr>
          <p:spPr bwMode="auto">
            <a:xfrm>
              <a:off x="3474" y="689"/>
              <a:ext cx="71" cy="71"/>
            </a:xfrm>
            <a:custGeom>
              <a:avLst/>
              <a:gdLst>
                <a:gd name="T0" fmla="*/ 6 w 48"/>
                <a:gd name="T1" fmla="*/ 48 h 48"/>
                <a:gd name="T2" fmla="*/ 0 w 48"/>
                <a:gd name="T3" fmla="*/ 42 h 48"/>
                <a:gd name="T4" fmla="*/ 42 w 48"/>
                <a:gd name="T5" fmla="*/ 0 h 48"/>
                <a:gd name="T6" fmla="*/ 48 w 48"/>
                <a:gd name="T7" fmla="*/ 6 h 48"/>
                <a:gd name="T8" fmla="*/ 42 w 48"/>
                <a:gd name="T9" fmla="*/ 12 h 48"/>
                <a:gd name="T10" fmla="*/ 12 w 48"/>
                <a:gd name="T11" fmla="*/ 42 h 48"/>
                <a:gd name="T12" fmla="*/ 6 w 48"/>
                <a:gd name="T13" fmla="*/ 48 h 48"/>
              </a:gdLst>
              <a:ahLst/>
              <a:cxnLst>
                <a:cxn ang="0">
                  <a:pos x="T0" y="T1"/>
                </a:cxn>
                <a:cxn ang="0">
                  <a:pos x="T2" y="T3"/>
                </a:cxn>
                <a:cxn ang="0">
                  <a:pos x="T4" y="T5"/>
                </a:cxn>
                <a:cxn ang="0">
                  <a:pos x="T6" y="T7"/>
                </a:cxn>
                <a:cxn ang="0">
                  <a:pos x="T8" y="T9"/>
                </a:cxn>
                <a:cxn ang="0">
                  <a:pos x="T10" y="T11"/>
                </a:cxn>
                <a:cxn ang="0">
                  <a:pos x="T12" y="T13"/>
                </a:cxn>
              </a:cxnLst>
              <a:rect l="0" t="0" r="r" b="b"/>
              <a:pathLst>
                <a:path w="48" h="48">
                  <a:moveTo>
                    <a:pt x="6" y="48"/>
                  </a:moveTo>
                  <a:cubicBezTo>
                    <a:pt x="3" y="48"/>
                    <a:pt x="0" y="45"/>
                    <a:pt x="0" y="42"/>
                  </a:cubicBezTo>
                  <a:cubicBezTo>
                    <a:pt x="0" y="18"/>
                    <a:pt x="19" y="0"/>
                    <a:pt x="42" y="0"/>
                  </a:cubicBezTo>
                  <a:cubicBezTo>
                    <a:pt x="45" y="0"/>
                    <a:pt x="48" y="2"/>
                    <a:pt x="48" y="6"/>
                  </a:cubicBezTo>
                  <a:cubicBezTo>
                    <a:pt x="48" y="9"/>
                    <a:pt x="45" y="12"/>
                    <a:pt x="42" y="12"/>
                  </a:cubicBezTo>
                  <a:cubicBezTo>
                    <a:pt x="25" y="12"/>
                    <a:pt x="12" y="25"/>
                    <a:pt x="12" y="42"/>
                  </a:cubicBezTo>
                  <a:cubicBezTo>
                    <a:pt x="12" y="45"/>
                    <a:pt x="9" y="48"/>
                    <a:pt x="6"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25" name="Freeform 49"/>
            <p:cNvSpPr>
              <a:spLocks/>
            </p:cNvSpPr>
            <p:nvPr/>
          </p:nvSpPr>
          <p:spPr bwMode="auto">
            <a:xfrm>
              <a:off x="3705" y="689"/>
              <a:ext cx="71" cy="71"/>
            </a:xfrm>
            <a:custGeom>
              <a:avLst/>
              <a:gdLst>
                <a:gd name="T0" fmla="*/ 6 w 48"/>
                <a:gd name="T1" fmla="*/ 48 h 48"/>
                <a:gd name="T2" fmla="*/ 0 w 48"/>
                <a:gd name="T3" fmla="*/ 42 h 48"/>
                <a:gd name="T4" fmla="*/ 42 w 48"/>
                <a:gd name="T5" fmla="*/ 0 h 48"/>
                <a:gd name="T6" fmla="*/ 48 w 48"/>
                <a:gd name="T7" fmla="*/ 6 h 48"/>
                <a:gd name="T8" fmla="*/ 42 w 48"/>
                <a:gd name="T9" fmla="*/ 12 h 48"/>
                <a:gd name="T10" fmla="*/ 12 w 48"/>
                <a:gd name="T11" fmla="*/ 42 h 48"/>
                <a:gd name="T12" fmla="*/ 6 w 48"/>
                <a:gd name="T13" fmla="*/ 48 h 48"/>
              </a:gdLst>
              <a:ahLst/>
              <a:cxnLst>
                <a:cxn ang="0">
                  <a:pos x="T0" y="T1"/>
                </a:cxn>
                <a:cxn ang="0">
                  <a:pos x="T2" y="T3"/>
                </a:cxn>
                <a:cxn ang="0">
                  <a:pos x="T4" y="T5"/>
                </a:cxn>
                <a:cxn ang="0">
                  <a:pos x="T6" y="T7"/>
                </a:cxn>
                <a:cxn ang="0">
                  <a:pos x="T8" y="T9"/>
                </a:cxn>
                <a:cxn ang="0">
                  <a:pos x="T10" y="T11"/>
                </a:cxn>
                <a:cxn ang="0">
                  <a:pos x="T12" y="T13"/>
                </a:cxn>
              </a:cxnLst>
              <a:rect l="0" t="0" r="r" b="b"/>
              <a:pathLst>
                <a:path w="48" h="48">
                  <a:moveTo>
                    <a:pt x="6" y="48"/>
                  </a:moveTo>
                  <a:cubicBezTo>
                    <a:pt x="3" y="48"/>
                    <a:pt x="0" y="45"/>
                    <a:pt x="0" y="42"/>
                  </a:cubicBezTo>
                  <a:cubicBezTo>
                    <a:pt x="0" y="18"/>
                    <a:pt x="19" y="0"/>
                    <a:pt x="42" y="0"/>
                  </a:cubicBezTo>
                  <a:cubicBezTo>
                    <a:pt x="45" y="0"/>
                    <a:pt x="48" y="2"/>
                    <a:pt x="48" y="6"/>
                  </a:cubicBezTo>
                  <a:cubicBezTo>
                    <a:pt x="48" y="9"/>
                    <a:pt x="45" y="12"/>
                    <a:pt x="42" y="12"/>
                  </a:cubicBezTo>
                  <a:cubicBezTo>
                    <a:pt x="25" y="12"/>
                    <a:pt x="12" y="25"/>
                    <a:pt x="12" y="42"/>
                  </a:cubicBezTo>
                  <a:cubicBezTo>
                    <a:pt x="12" y="45"/>
                    <a:pt x="9" y="48"/>
                    <a:pt x="6"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grpSp>
      <p:sp>
        <p:nvSpPr>
          <p:cNvPr id="26" name="Freeform 5" descr="arrows icon"/>
          <p:cNvSpPr>
            <a:spLocks noChangeAspect="1" noEditPoints="1"/>
          </p:cNvSpPr>
          <p:nvPr/>
        </p:nvSpPr>
        <p:spPr bwMode="auto">
          <a:xfrm>
            <a:off x="5805540" y="2252076"/>
            <a:ext cx="563264" cy="609840"/>
          </a:xfrm>
          <a:custGeom>
            <a:avLst/>
            <a:gdLst>
              <a:gd name="T0" fmla="*/ 424 w 561"/>
              <a:gd name="T1" fmla="*/ 592 h 606"/>
              <a:gd name="T2" fmla="*/ 437 w 561"/>
              <a:gd name="T3" fmla="*/ 501 h 606"/>
              <a:gd name="T4" fmla="*/ 497 w 561"/>
              <a:gd name="T5" fmla="*/ 498 h 606"/>
              <a:gd name="T6" fmla="*/ 291 w 561"/>
              <a:gd name="T7" fmla="*/ 446 h 606"/>
              <a:gd name="T8" fmla="*/ 271 w 561"/>
              <a:gd name="T9" fmla="*/ 428 h 606"/>
              <a:gd name="T10" fmla="*/ 375 w 561"/>
              <a:gd name="T11" fmla="*/ 314 h 606"/>
              <a:gd name="T12" fmla="*/ 526 w 561"/>
              <a:gd name="T13" fmla="*/ 491 h 606"/>
              <a:gd name="T14" fmla="*/ 509 w 561"/>
              <a:gd name="T15" fmla="*/ 524 h 606"/>
              <a:gd name="T16" fmla="*/ 451 w 561"/>
              <a:gd name="T17" fmla="*/ 528 h 606"/>
              <a:gd name="T18" fmla="*/ 437 w 561"/>
              <a:gd name="T19" fmla="*/ 606 h 606"/>
              <a:gd name="T20" fmla="*/ 205 w 561"/>
              <a:gd name="T21" fmla="*/ 587 h 606"/>
              <a:gd name="T22" fmla="*/ 218 w 561"/>
              <a:gd name="T23" fmla="*/ 329 h 606"/>
              <a:gd name="T24" fmla="*/ 278 w 561"/>
              <a:gd name="T25" fmla="*/ 326 h 606"/>
              <a:gd name="T26" fmla="*/ 33 w 561"/>
              <a:gd name="T27" fmla="*/ 326 h 606"/>
              <a:gd name="T28" fmla="*/ 93 w 561"/>
              <a:gd name="T29" fmla="*/ 329 h 606"/>
              <a:gd name="T30" fmla="*/ 107 w 561"/>
              <a:gd name="T31" fmla="*/ 515 h 606"/>
              <a:gd name="T32" fmla="*/ 80 w 561"/>
              <a:gd name="T33" fmla="*/ 515 h 606"/>
              <a:gd name="T34" fmla="*/ 31 w 561"/>
              <a:gd name="T35" fmla="*/ 357 h 606"/>
              <a:gd name="T36" fmla="*/ 6 w 561"/>
              <a:gd name="T37" fmla="*/ 337 h 606"/>
              <a:gd name="T38" fmla="*/ 145 w 561"/>
              <a:gd name="T39" fmla="*/ 147 h 606"/>
              <a:gd name="T40" fmla="*/ 307 w 561"/>
              <a:gd name="T41" fmla="*/ 319 h 606"/>
              <a:gd name="T42" fmla="*/ 290 w 561"/>
              <a:gd name="T43" fmla="*/ 353 h 606"/>
              <a:gd name="T44" fmla="*/ 232 w 561"/>
              <a:gd name="T45" fmla="*/ 357 h 606"/>
              <a:gd name="T46" fmla="*/ 218 w 561"/>
              <a:gd name="T47" fmla="*/ 600 h 606"/>
              <a:gd name="T48" fmla="*/ 455 w 561"/>
              <a:gd name="T49" fmla="*/ 359 h 606"/>
              <a:gd name="T50" fmla="*/ 468 w 561"/>
              <a:gd name="T51" fmla="*/ 189 h 606"/>
              <a:gd name="T52" fmla="*/ 528 w 561"/>
              <a:gd name="T53" fmla="*/ 186 h 606"/>
              <a:gd name="T54" fmla="*/ 283 w 561"/>
              <a:gd name="T55" fmla="*/ 186 h 606"/>
              <a:gd name="T56" fmla="*/ 343 w 561"/>
              <a:gd name="T57" fmla="*/ 189 h 606"/>
              <a:gd name="T58" fmla="*/ 357 w 561"/>
              <a:gd name="T59" fmla="*/ 280 h 606"/>
              <a:gd name="T60" fmla="*/ 330 w 561"/>
              <a:gd name="T61" fmla="*/ 280 h 606"/>
              <a:gd name="T62" fmla="*/ 281 w 561"/>
              <a:gd name="T63" fmla="*/ 216 h 606"/>
              <a:gd name="T64" fmla="*/ 256 w 561"/>
              <a:gd name="T65" fmla="*/ 196 h 606"/>
              <a:gd name="T66" fmla="*/ 395 w 561"/>
              <a:gd name="T67" fmla="*/ 6 h 606"/>
              <a:gd name="T68" fmla="*/ 557 w 561"/>
              <a:gd name="T69" fmla="*/ 178 h 606"/>
              <a:gd name="T70" fmla="*/ 540 w 561"/>
              <a:gd name="T71" fmla="*/ 212 h 606"/>
              <a:gd name="T72" fmla="*/ 482 w 561"/>
              <a:gd name="T73" fmla="*/ 216 h 606"/>
              <a:gd name="T74" fmla="*/ 468 w 561"/>
              <a:gd name="T75" fmla="*/ 372 h 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61" h="606">
                <a:moveTo>
                  <a:pt x="437" y="606"/>
                </a:moveTo>
                <a:cubicBezTo>
                  <a:pt x="430" y="606"/>
                  <a:pt x="424" y="600"/>
                  <a:pt x="424" y="592"/>
                </a:cubicBezTo>
                <a:cubicBezTo>
                  <a:pt x="424" y="515"/>
                  <a:pt x="424" y="515"/>
                  <a:pt x="424" y="515"/>
                </a:cubicBezTo>
                <a:cubicBezTo>
                  <a:pt x="424" y="507"/>
                  <a:pt x="430" y="501"/>
                  <a:pt x="437" y="501"/>
                </a:cubicBezTo>
                <a:cubicBezTo>
                  <a:pt x="494" y="501"/>
                  <a:pt x="494" y="501"/>
                  <a:pt x="494" y="501"/>
                </a:cubicBezTo>
                <a:cubicBezTo>
                  <a:pt x="497" y="498"/>
                  <a:pt x="497" y="498"/>
                  <a:pt x="497" y="498"/>
                </a:cubicBezTo>
                <a:cubicBezTo>
                  <a:pt x="374" y="348"/>
                  <a:pt x="374" y="348"/>
                  <a:pt x="374" y="348"/>
                </a:cubicBezTo>
                <a:cubicBezTo>
                  <a:pt x="291" y="446"/>
                  <a:pt x="291" y="446"/>
                  <a:pt x="291" y="446"/>
                </a:cubicBezTo>
                <a:cubicBezTo>
                  <a:pt x="286" y="451"/>
                  <a:pt x="278" y="452"/>
                  <a:pt x="272" y="447"/>
                </a:cubicBezTo>
                <a:cubicBezTo>
                  <a:pt x="266" y="442"/>
                  <a:pt x="266" y="434"/>
                  <a:pt x="271" y="428"/>
                </a:cubicBezTo>
                <a:cubicBezTo>
                  <a:pt x="364" y="319"/>
                  <a:pt x="364" y="319"/>
                  <a:pt x="364" y="319"/>
                </a:cubicBezTo>
                <a:cubicBezTo>
                  <a:pt x="367" y="316"/>
                  <a:pt x="371" y="315"/>
                  <a:pt x="375" y="314"/>
                </a:cubicBezTo>
                <a:cubicBezTo>
                  <a:pt x="379" y="314"/>
                  <a:pt x="383" y="316"/>
                  <a:pt x="385" y="319"/>
                </a:cubicBezTo>
                <a:cubicBezTo>
                  <a:pt x="526" y="491"/>
                  <a:pt x="526" y="491"/>
                  <a:pt x="526" y="491"/>
                </a:cubicBezTo>
                <a:cubicBezTo>
                  <a:pt x="530" y="496"/>
                  <a:pt x="530" y="504"/>
                  <a:pt x="525" y="509"/>
                </a:cubicBezTo>
                <a:cubicBezTo>
                  <a:pt x="509" y="524"/>
                  <a:pt x="509" y="524"/>
                  <a:pt x="509" y="524"/>
                </a:cubicBezTo>
                <a:cubicBezTo>
                  <a:pt x="507" y="527"/>
                  <a:pt x="503" y="528"/>
                  <a:pt x="500" y="528"/>
                </a:cubicBezTo>
                <a:cubicBezTo>
                  <a:pt x="451" y="528"/>
                  <a:pt x="451" y="528"/>
                  <a:pt x="451" y="528"/>
                </a:cubicBezTo>
                <a:cubicBezTo>
                  <a:pt x="451" y="592"/>
                  <a:pt x="451" y="592"/>
                  <a:pt x="451" y="592"/>
                </a:cubicBezTo>
                <a:cubicBezTo>
                  <a:pt x="451" y="600"/>
                  <a:pt x="445" y="606"/>
                  <a:pt x="437" y="606"/>
                </a:cubicBezTo>
                <a:close/>
                <a:moveTo>
                  <a:pt x="218" y="600"/>
                </a:moveTo>
                <a:cubicBezTo>
                  <a:pt x="211" y="600"/>
                  <a:pt x="205" y="594"/>
                  <a:pt x="205" y="587"/>
                </a:cubicBezTo>
                <a:cubicBezTo>
                  <a:pt x="205" y="343"/>
                  <a:pt x="205" y="343"/>
                  <a:pt x="205" y="343"/>
                </a:cubicBezTo>
                <a:cubicBezTo>
                  <a:pt x="205" y="336"/>
                  <a:pt x="211" y="329"/>
                  <a:pt x="218" y="329"/>
                </a:cubicBezTo>
                <a:cubicBezTo>
                  <a:pt x="275" y="329"/>
                  <a:pt x="275" y="329"/>
                  <a:pt x="275" y="329"/>
                </a:cubicBezTo>
                <a:cubicBezTo>
                  <a:pt x="278" y="326"/>
                  <a:pt x="278" y="326"/>
                  <a:pt x="278" y="326"/>
                </a:cubicBezTo>
                <a:cubicBezTo>
                  <a:pt x="156" y="177"/>
                  <a:pt x="156" y="177"/>
                  <a:pt x="156" y="177"/>
                </a:cubicBezTo>
                <a:cubicBezTo>
                  <a:pt x="33" y="326"/>
                  <a:pt x="33" y="326"/>
                  <a:pt x="33" y="326"/>
                </a:cubicBezTo>
                <a:cubicBezTo>
                  <a:pt x="36" y="329"/>
                  <a:pt x="36" y="329"/>
                  <a:pt x="36" y="329"/>
                </a:cubicBezTo>
                <a:cubicBezTo>
                  <a:pt x="93" y="329"/>
                  <a:pt x="93" y="329"/>
                  <a:pt x="93" y="329"/>
                </a:cubicBezTo>
                <a:cubicBezTo>
                  <a:pt x="101" y="329"/>
                  <a:pt x="107" y="336"/>
                  <a:pt x="107" y="343"/>
                </a:cubicBezTo>
                <a:cubicBezTo>
                  <a:pt x="107" y="515"/>
                  <a:pt x="107" y="515"/>
                  <a:pt x="107" y="515"/>
                </a:cubicBezTo>
                <a:cubicBezTo>
                  <a:pt x="107" y="522"/>
                  <a:pt x="101" y="528"/>
                  <a:pt x="93" y="528"/>
                </a:cubicBezTo>
                <a:cubicBezTo>
                  <a:pt x="86" y="528"/>
                  <a:pt x="80" y="522"/>
                  <a:pt x="80" y="515"/>
                </a:cubicBezTo>
                <a:cubicBezTo>
                  <a:pt x="80" y="357"/>
                  <a:pt x="80" y="357"/>
                  <a:pt x="80" y="357"/>
                </a:cubicBezTo>
                <a:cubicBezTo>
                  <a:pt x="31" y="357"/>
                  <a:pt x="31" y="357"/>
                  <a:pt x="31" y="357"/>
                </a:cubicBezTo>
                <a:cubicBezTo>
                  <a:pt x="27" y="357"/>
                  <a:pt x="24" y="355"/>
                  <a:pt x="21" y="353"/>
                </a:cubicBezTo>
                <a:cubicBezTo>
                  <a:pt x="6" y="337"/>
                  <a:pt x="6" y="337"/>
                  <a:pt x="6" y="337"/>
                </a:cubicBezTo>
                <a:cubicBezTo>
                  <a:pt x="1" y="332"/>
                  <a:pt x="0" y="324"/>
                  <a:pt x="5" y="319"/>
                </a:cubicBezTo>
                <a:cubicBezTo>
                  <a:pt x="145" y="147"/>
                  <a:pt x="145" y="147"/>
                  <a:pt x="145" y="147"/>
                </a:cubicBezTo>
                <a:cubicBezTo>
                  <a:pt x="151" y="141"/>
                  <a:pt x="161" y="141"/>
                  <a:pt x="166" y="147"/>
                </a:cubicBezTo>
                <a:cubicBezTo>
                  <a:pt x="307" y="319"/>
                  <a:pt x="307" y="319"/>
                  <a:pt x="307" y="319"/>
                </a:cubicBezTo>
                <a:cubicBezTo>
                  <a:pt x="311" y="324"/>
                  <a:pt x="311" y="332"/>
                  <a:pt x="306" y="337"/>
                </a:cubicBezTo>
                <a:cubicBezTo>
                  <a:pt x="290" y="353"/>
                  <a:pt x="290" y="353"/>
                  <a:pt x="290" y="353"/>
                </a:cubicBezTo>
                <a:cubicBezTo>
                  <a:pt x="288" y="355"/>
                  <a:pt x="284" y="357"/>
                  <a:pt x="281" y="357"/>
                </a:cubicBezTo>
                <a:cubicBezTo>
                  <a:pt x="232" y="357"/>
                  <a:pt x="232" y="357"/>
                  <a:pt x="232" y="357"/>
                </a:cubicBezTo>
                <a:cubicBezTo>
                  <a:pt x="232" y="587"/>
                  <a:pt x="232" y="587"/>
                  <a:pt x="232" y="587"/>
                </a:cubicBezTo>
                <a:cubicBezTo>
                  <a:pt x="232" y="594"/>
                  <a:pt x="226" y="600"/>
                  <a:pt x="218" y="600"/>
                </a:cubicBezTo>
                <a:close/>
                <a:moveTo>
                  <a:pt x="468" y="372"/>
                </a:moveTo>
                <a:cubicBezTo>
                  <a:pt x="461" y="372"/>
                  <a:pt x="455" y="366"/>
                  <a:pt x="455" y="359"/>
                </a:cubicBezTo>
                <a:cubicBezTo>
                  <a:pt x="455" y="202"/>
                  <a:pt x="455" y="202"/>
                  <a:pt x="455" y="202"/>
                </a:cubicBezTo>
                <a:cubicBezTo>
                  <a:pt x="455" y="195"/>
                  <a:pt x="461" y="189"/>
                  <a:pt x="468" y="189"/>
                </a:cubicBezTo>
                <a:cubicBezTo>
                  <a:pt x="525" y="189"/>
                  <a:pt x="525" y="189"/>
                  <a:pt x="525" y="189"/>
                </a:cubicBezTo>
                <a:cubicBezTo>
                  <a:pt x="528" y="186"/>
                  <a:pt x="528" y="186"/>
                  <a:pt x="528" y="186"/>
                </a:cubicBezTo>
                <a:cubicBezTo>
                  <a:pt x="406" y="36"/>
                  <a:pt x="406" y="36"/>
                  <a:pt x="406" y="36"/>
                </a:cubicBezTo>
                <a:cubicBezTo>
                  <a:pt x="283" y="186"/>
                  <a:pt x="283" y="186"/>
                  <a:pt x="283" y="186"/>
                </a:cubicBezTo>
                <a:cubicBezTo>
                  <a:pt x="286" y="189"/>
                  <a:pt x="286" y="189"/>
                  <a:pt x="286" y="189"/>
                </a:cubicBezTo>
                <a:cubicBezTo>
                  <a:pt x="343" y="189"/>
                  <a:pt x="343" y="189"/>
                  <a:pt x="343" y="189"/>
                </a:cubicBezTo>
                <a:cubicBezTo>
                  <a:pt x="351" y="189"/>
                  <a:pt x="357" y="195"/>
                  <a:pt x="357" y="202"/>
                </a:cubicBezTo>
                <a:cubicBezTo>
                  <a:pt x="357" y="280"/>
                  <a:pt x="357" y="280"/>
                  <a:pt x="357" y="280"/>
                </a:cubicBezTo>
                <a:cubicBezTo>
                  <a:pt x="357" y="288"/>
                  <a:pt x="351" y="294"/>
                  <a:pt x="343" y="294"/>
                </a:cubicBezTo>
                <a:cubicBezTo>
                  <a:pt x="336" y="294"/>
                  <a:pt x="330" y="288"/>
                  <a:pt x="330" y="280"/>
                </a:cubicBezTo>
                <a:cubicBezTo>
                  <a:pt x="330" y="216"/>
                  <a:pt x="330" y="216"/>
                  <a:pt x="330" y="216"/>
                </a:cubicBezTo>
                <a:cubicBezTo>
                  <a:pt x="281" y="216"/>
                  <a:pt x="281" y="216"/>
                  <a:pt x="281" y="216"/>
                </a:cubicBezTo>
                <a:cubicBezTo>
                  <a:pt x="277" y="216"/>
                  <a:pt x="274" y="214"/>
                  <a:pt x="271" y="212"/>
                </a:cubicBezTo>
                <a:cubicBezTo>
                  <a:pt x="256" y="196"/>
                  <a:pt x="256" y="196"/>
                  <a:pt x="256" y="196"/>
                </a:cubicBezTo>
                <a:cubicBezTo>
                  <a:pt x="251" y="191"/>
                  <a:pt x="250" y="184"/>
                  <a:pt x="255" y="178"/>
                </a:cubicBezTo>
                <a:cubicBezTo>
                  <a:pt x="395" y="6"/>
                  <a:pt x="395" y="6"/>
                  <a:pt x="395" y="6"/>
                </a:cubicBezTo>
                <a:cubicBezTo>
                  <a:pt x="401" y="0"/>
                  <a:pt x="411" y="0"/>
                  <a:pt x="416" y="6"/>
                </a:cubicBezTo>
                <a:cubicBezTo>
                  <a:pt x="557" y="178"/>
                  <a:pt x="557" y="178"/>
                  <a:pt x="557" y="178"/>
                </a:cubicBezTo>
                <a:cubicBezTo>
                  <a:pt x="561" y="184"/>
                  <a:pt x="561" y="191"/>
                  <a:pt x="556" y="196"/>
                </a:cubicBezTo>
                <a:cubicBezTo>
                  <a:pt x="540" y="212"/>
                  <a:pt x="540" y="212"/>
                  <a:pt x="540" y="212"/>
                </a:cubicBezTo>
                <a:cubicBezTo>
                  <a:pt x="538" y="214"/>
                  <a:pt x="534" y="216"/>
                  <a:pt x="531" y="216"/>
                </a:cubicBezTo>
                <a:cubicBezTo>
                  <a:pt x="482" y="216"/>
                  <a:pt x="482" y="216"/>
                  <a:pt x="482" y="216"/>
                </a:cubicBezTo>
                <a:cubicBezTo>
                  <a:pt x="482" y="359"/>
                  <a:pt x="482" y="359"/>
                  <a:pt x="482" y="359"/>
                </a:cubicBezTo>
                <a:cubicBezTo>
                  <a:pt x="482" y="366"/>
                  <a:pt x="476" y="372"/>
                  <a:pt x="468" y="372"/>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7" name="Group 60" descr="up trending graph icon"/>
          <p:cNvGrpSpPr>
            <a:grpSpLocks noChangeAspect="1"/>
          </p:cNvGrpSpPr>
          <p:nvPr/>
        </p:nvGrpSpPr>
        <p:grpSpPr bwMode="auto">
          <a:xfrm>
            <a:off x="5734113" y="5515603"/>
            <a:ext cx="594983" cy="581018"/>
            <a:chOff x="6726" y="600"/>
            <a:chExt cx="426" cy="416"/>
          </a:xfrm>
          <a:solidFill>
            <a:schemeClr val="accent1"/>
          </a:solidFill>
        </p:grpSpPr>
        <p:sp>
          <p:nvSpPr>
            <p:cNvPr id="28" name="Freeform 61"/>
            <p:cNvSpPr>
              <a:spLocks/>
            </p:cNvSpPr>
            <p:nvPr/>
          </p:nvSpPr>
          <p:spPr bwMode="auto">
            <a:xfrm>
              <a:off x="6726" y="999"/>
              <a:ext cx="426" cy="17"/>
            </a:xfrm>
            <a:custGeom>
              <a:avLst/>
              <a:gdLst>
                <a:gd name="T0" fmla="*/ 282 w 288"/>
                <a:gd name="T1" fmla="*/ 12 h 12"/>
                <a:gd name="T2" fmla="*/ 6 w 288"/>
                <a:gd name="T3" fmla="*/ 12 h 12"/>
                <a:gd name="T4" fmla="*/ 0 w 288"/>
                <a:gd name="T5" fmla="*/ 6 h 12"/>
                <a:gd name="T6" fmla="*/ 6 w 288"/>
                <a:gd name="T7" fmla="*/ 0 h 12"/>
                <a:gd name="T8" fmla="*/ 282 w 288"/>
                <a:gd name="T9" fmla="*/ 0 h 12"/>
                <a:gd name="T10" fmla="*/ 288 w 288"/>
                <a:gd name="T11" fmla="*/ 6 h 12"/>
                <a:gd name="T12" fmla="*/ 282 w 288"/>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288" h="12">
                  <a:moveTo>
                    <a:pt x="282" y="12"/>
                  </a:moveTo>
                  <a:cubicBezTo>
                    <a:pt x="6" y="12"/>
                    <a:pt x="6" y="12"/>
                    <a:pt x="6" y="12"/>
                  </a:cubicBezTo>
                  <a:cubicBezTo>
                    <a:pt x="2" y="12"/>
                    <a:pt x="0" y="10"/>
                    <a:pt x="0" y="6"/>
                  </a:cubicBezTo>
                  <a:cubicBezTo>
                    <a:pt x="0" y="3"/>
                    <a:pt x="2" y="0"/>
                    <a:pt x="6" y="0"/>
                  </a:cubicBezTo>
                  <a:cubicBezTo>
                    <a:pt x="282" y="0"/>
                    <a:pt x="282" y="0"/>
                    <a:pt x="282" y="0"/>
                  </a:cubicBezTo>
                  <a:cubicBezTo>
                    <a:pt x="285" y="0"/>
                    <a:pt x="288" y="3"/>
                    <a:pt x="288" y="6"/>
                  </a:cubicBezTo>
                  <a:cubicBezTo>
                    <a:pt x="288" y="10"/>
                    <a:pt x="285" y="12"/>
                    <a:pt x="28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29" name="Freeform 62"/>
            <p:cNvSpPr>
              <a:spLocks noEditPoints="1"/>
            </p:cNvSpPr>
            <p:nvPr/>
          </p:nvSpPr>
          <p:spPr bwMode="auto">
            <a:xfrm>
              <a:off x="6744" y="912"/>
              <a:ext cx="71" cy="104"/>
            </a:xfrm>
            <a:custGeom>
              <a:avLst/>
              <a:gdLst>
                <a:gd name="T0" fmla="*/ 42 w 48"/>
                <a:gd name="T1" fmla="*/ 72 h 72"/>
                <a:gd name="T2" fmla="*/ 6 w 48"/>
                <a:gd name="T3" fmla="*/ 72 h 72"/>
                <a:gd name="T4" fmla="*/ 0 w 48"/>
                <a:gd name="T5" fmla="*/ 66 h 72"/>
                <a:gd name="T6" fmla="*/ 0 w 48"/>
                <a:gd name="T7" fmla="*/ 6 h 72"/>
                <a:gd name="T8" fmla="*/ 6 w 48"/>
                <a:gd name="T9" fmla="*/ 0 h 72"/>
                <a:gd name="T10" fmla="*/ 42 w 48"/>
                <a:gd name="T11" fmla="*/ 0 h 72"/>
                <a:gd name="T12" fmla="*/ 48 w 48"/>
                <a:gd name="T13" fmla="*/ 6 h 72"/>
                <a:gd name="T14" fmla="*/ 48 w 48"/>
                <a:gd name="T15" fmla="*/ 66 h 72"/>
                <a:gd name="T16" fmla="*/ 42 w 48"/>
                <a:gd name="T17" fmla="*/ 72 h 72"/>
                <a:gd name="T18" fmla="*/ 12 w 48"/>
                <a:gd name="T19" fmla="*/ 60 h 72"/>
                <a:gd name="T20" fmla="*/ 36 w 48"/>
                <a:gd name="T21" fmla="*/ 60 h 72"/>
                <a:gd name="T22" fmla="*/ 36 w 48"/>
                <a:gd name="T23" fmla="*/ 12 h 72"/>
                <a:gd name="T24" fmla="*/ 12 w 48"/>
                <a:gd name="T25" fmla="*/ 12 h 72"/>
                <a:gd name="T26" fmla="*/ 12 w 48"/>
                <a:gd name="T27" fmla="*/ 6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72">
                  <a:moveTo>
                    <a:pt x="42" y="72"/>
                  </a:moveTo>
                  <a:cubicBezTo>
                    <a:pt x="6" y="72"/>
                    <a:pt x="6" y="72"/>
                    <a:pt x="6" y="72"/>
                  </a:cubicBezTo>
                  <a:cubicBezTo>
                    <a:pt x="2" y="72"/>
                    <a:pt x="0" y="70"/>
                    <a:pt x="0" y="66"/>
                  </a:cubicBezTo>
                  <a:cubicBezTo>
                    <a:pt x="0" y="6"/>
                    <a:pt x="0" y="6"/>
                    <a:pt x="0" y="6"/>
                  </a:cubicBezTo>
                  <a:cubicBezTo>
                    <a:pt x="0" y="3"/>
                    <a:pt x="2" y="0"/>
                    <a:pt x="6" y="0"/>
                  </a:cubicBezTo>
                  <a:cubicBezTo>
                    <a:pt x="42" y="0"/>
                    <a:pt x="42" y="0"/>
                    <a:pt x="42" y="0"/>
                  </a:cubicBezTo>
                  <a:cubicBezTo>
                    <a:pt x="45" y="0"/>
                    <a:pt x="48" y="3"/>
                    <a:pt x="48" y="6"/>
                  </a:cubicBezTo>
                  <a:cubicBezTo>
                    <a:pt x="48" y="66"/>
                    <a:pt x="48" y="66"/>
                    <a:pt x="48" y="66"/>
                  </a:cubicBezTo>
                  <a:cubicBezTo>
                    <a:pt x="48" y="70"/>
                    <a:pt x="45" y="72"/>
                    <a:pt x="42" y="72"/>
                  </a:cubicBezTo>
                  <a:close/>
                  <a:moveTo>
                    <a:pt x="12" y="60"/>
                  </a:moveTo>
                  <a:cubicBezTo>
                    <a:pt x="36" y="60"/>
                    <a:pt x="36" y="60"/>
                    <a:pt x="36" y="60"/>
                  </a:cubicBezTo>
                  <a:cubicBezTo>
                    <a:pt x="36" y="12"/>
                    <a:pt x="36" y="12"/>
                    <a:pt x="36" y="12"/>
                  </a:cubicBezTo>
                  <a:cubicBezTo>
                    <a:pt x="12" y="12"/>
                    <a:pt x="12" y="12"/>
                    <a:pt x="12" y="12"/>
                  </a:cubicBezTo>
                  <a:lnTo>
                    <a:pt x="12"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30" name="Freeform 63"/>
            <p:cNvSpPr>
              <a:spLocks noEditPoints="1"/>
            </p:cNvSpPr>
            <p:nvPr/>
          </p:nvSpPr>
          <p:spPr bwMode="auto">
            <a:xfrm>
              <a:off x="6850" y="826"/>
              <a:ext cx="71" cy="190"/>
            </a:xfrm>
            <a:custGeom>
              <a:avLst/>
              <a:gdLst>
                <a:gd name="T0" fmla="*/ 42 w 48"/>
                <a:gd name="T1" fmla="*/ 132 h 132"/>
                <a:gd name="T2" fmla="*/ 6 w 48"/>
                <a:gd name="T3" fmla="*/ 132 h 132"/>
                <a:gd name="T4" fmla="*/ 0 w 48"/>
                <a:gd name="T5" fmla="*/ 126 h 132"/>
                <a:gd name="T6" fmla="*/ 0 w 48"/>
                <a:gd name="T7" fmla="*/ 6 h 132"/>
                <a:gd name="T8" fmla="*/ 6 w 48"/>
                <a:gd name="T9" fmla="*/ 0 h 132"/>
                <a:gd name="T10" fmla="*/ 42 w 48"/>
                <a:gd name="T11" fmla="*/ 0 h 132"/>
                <a:gd name="T12" fmla="*/ 48 w 48"/>
                <a:gd name="T13" fmla="*/ 6 h 132"/>
                <a:gd name="T14" fmla="*/ 48 w 48"/>
                <a:gd name="T15" fmla="*/ 126 h 132"/>
                <a:gd name="T16" fmla="*/ 42 w 48"/>
                <a:gd name="T17" fmla="*/ 132 h 132"/>
                <a:gd name="T18" fmla="*/ 12 w 48"/>
                <a:gd name="T19" fmla="*/ 120 h 132"/>
                <a:gd name="T20" fmla="*/ 36 w 48"/>
                <a:gd name="T21" fmla="*/ 120 h 132"/>
                <a:gd name="T22" fmla="*/ 36 w 48"/>
                <a:gd name="T23" fmla="*/ 12 h 132"/>
                <a:gd name="T24" fmla="*/ 12 w 48"/>
                <a:gd name="T25" fmla="*/ 12 h 132"/>
                <a:gd name="T26" fmla="*/ 12 w 48"/>
                <a:gd name="T27" fmla="*/ 12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132">
                  <a:moveTo>
                    <a:pt x="42" y="132"/>
                  </a:moveTo>
                  <a:cubicBezTo>
                    <a:pt x="6" y="132"/>
                    <a:pt x="6" y="132"/>
                    <a:pt x="6" y="132"/>
                  </a:cubicBezTo>
                  <a:cubicBezTo>
                    <a:pt x="2" y="132"/>
                    <a:pt x="0" y="130"/>
                    <a:pt x="0" y="126"/>
                  </a:cubicBezTo>
                  <a:cubicBezTo>
                    <a:pt x="0" y="6"/>
                    <a:pt x="0" y="6"/>
                    <a:pt x="0" y="6"/>
                  </a:cubicBezTo>
                  <a:cubicBezTo>
                    <a:pt x="0" y="3"/>
                    <a:pt x="2" y="0"/>
                    <a:pt x="6" y="0"/>
                  </a:cubicBezTo>
                  <a:cubicBezTo>
                    <a:pt x="42" y="0"/>
                    <a:pt x="42" y="0"/>
                    <a:pt x="42" y="0"/>
                  </a:cubicBezTo>
                  <a:cubicBezTo>
                    <a:pt x="45" y="0"/>
                    <a:pt x="48" y="3"/>
                    <a:pt x="48" y="6"/>
                  </a:cubicBezTo>
                  <a:cubicBezTo>
                    <a:pt x="48" y="126"/>
                    <a:pt x="48" y="126"/>
                    <a:pt x="48" y="126"/>
                  </a:cubicBezTo>
                  <a:cubicBezTo>
                    <a:pt x="48" y="130"/>
                    <a:pt x="45" y="132"/>
                    <a:pt x="42" y="132"/>
                  </a:cubicBezTo>
                  <a:close/>
                  <a:moveTo>
                    <a:pt x="12" y="120"/>
                  </a:moveTo>
                  <a:cubicBezTo>
                    <a:pt x="36" y="120"/>
                    <a:pt x="36" y="120"/>
                    <a:pt x="36" y="120"/>
                  </a:cubicBezTo>
                  <a:cubicBezTo>
                    <a:pt x="36" y="12"/>
                    <a:pt x="36" y="12"/>
                    <a:pt x="36" y="12"/>
                  </a:cubicBezTo>
                  <a:cubicBezTo>
                    <a:pt x="12" y="12"/>
                    <a:pt x="12" y="12"/>
                    <a:pt x="12" y="12"/>
                  </a:cubicBezTo>
                  <a:lnTo>
                    <a:pt x="12" y="1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31" name="Freeform 64"/>
            <p:cNvSpPr>
              <a:spLocks noEditPoints="1"/>
            </p:cNvSpPr>
            <p:nvPr/>
          </p:nvSpPr>
          <p:spPr bwMode="auto">
            <a:xfrm>
              <a:off x="6957" y="860"/>
              <a:ext cx="71" cy="156"/>
            </a:xfrm>
            <a:custGeom>
              <a:avLst/>
              <a:gdLst>
                <a:gd name="T0" fmla="*/ 42 w 48"/>
                <a:gd name="T1" fmla="*/ 108 h 108"/>
                <a:gd name="T2" fmla="*/ 6 w 48"/>
                <a:gd name="T3" fmla="*/ 108 h 108"/>
                <a:gd name="T4" fmla="*/ 0 w 48"/>
                <a:gd name="T5" fmla="*/ 102 h 108"/>
                <a:gd name="T6" fmla="*/ 0 w 48"/>
                <a:gd name="T7" fmla="*/ 6 h 108"/>
                <a:gd name="T8" fmla="*/ 6 w 48"/>
                <a:gd name="T9" fmla="*/ 0 h 108"/>
                <a:gd name="T10" fmla="*/ 42 w 48"/>
                <a:gd name="T11" fmla="*/ 0 h 108"/>
                <a:gd name="T12" fmla="*/ 48 w 48"/>
                <a:gd name="T13" fmla="*/ 6 h 108"/>
                <a:gd name="T14" fmla="*/ 48 w 48"/>
                <a:gd name="T15" fmla="*/ 102 h 108"/>
                <a:gd name="T16" fmla="*/ 42 w 48"/>
                <a:gd name="T17" fmla="*/ 108 h 108"/>
                <a:gd name="T18" fmla="*/ 12 w 48"/>
                <a:gd name="T19" fmla="*/ 96 h 108"/>
                <a:gd name="T20" fmla="*/ 36 w 48"/>
                <a:gd name="T21" fmla="*/ 96 h 108"/>
                <a:gd name="T22" fmla="*/ 36 w 48"/>
                <a:gd name="T23" fmla="*/ 12 h 108"/>
                <a:gd name="T24" fmla="*/ 12 w 48"/>
                <a:gd name="T25" fmla="*/ 12 h 108"/>
                <a:gd name="T26" fmla="*/ 12 w 48"/>
                <a:gd name="T27" fmla="*/ 96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108">
                  <a:moveTo>
                    <a:pt x="42" y="108"/>
                  </a:moveTo>
                  <a:cubicBezTo>
                    <a:pt x="6" y="108"/>
                    <a:pt x="6" y="108"/>
                    <a:pt x="6" y="108"/>
                  </a:cubicBezTo>
                  <a:cubicBezTo>
                    <a:pt x="2" y="108"/>
                    <a:pt x="0" y="106"/>
                    <a:pt x="0" y="102"/>
                  </a:cubicBezTo>
                  <a:cubicBezTo>
                    <a:pt x="0" y="6"/>
                    <a:pt x="0" y="6"/>
                    <a:pt x="0" y="6"/>
                  </a:cubicBezTo>
                  <a:cubicBezTo>
                    <a:pt x="0" y="3"/>
                    <a:pt x="2" y="0"/>
                    <a:pt x="6" y="0"/>
                  </a:cubicBezTo>
                  <a:cubicBezTo>
                    <a:pt x="42" y="0"/>
                    <a:pt x="42" y="0"/>
                    <a:pt x="42" y="0"/>
                  </a:cubicBezTo>
                  <a:cubicBezTo>
                    <a:pt x="45" y="0"/>
                    <a:pt x="48" y="3"/>
                    <a:pt x="48" y="6"/>
                  </a:cubicBezTo>
                  <a:cubicBezTo>
                    <a:pt x="48" y="102"/>
                    <a:pt x="48" y="102"/>
                    <a:pt x="48" y="102"/>
                  </a:cubicBezTo>
                  <a:cubicBezTo>
                    <a:pt x="48" y="106"/>
                    <a:pt x="45" y="108"/>
                    <a:pt x="42" y="108"/>
                  </a:cubicBezTo>
                  <a:close/>
                  <a:moveTo>
                    <a:pt x="12" y="96"/>
                  </a:moveTo>
                  <a:cubicBezTo>
                    <a:pt x="36" y="96"/>
                    <a:pt x="36" y="96"/>
                    <a:pt x="36" y="96"/>
                  </a:cubicBezTo>
                  <a:cubicBezTo>
                    <a:pt x="36" y="12"/>
                    <a:pt x="36" y="12"/>
                    <a:pt x="36" y="12"/>
                  </a:cubicBezTo>
                  <a:cubicBezTo>
                    <a:pt x="12" y="12"/>
                    <a:pt x="12" y="12"/>
                    <a:pt x="12" y="12"/>
                  </a:cubicBezTo>
                  <a:lnTo>
                    <a:pt x="12" y="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32" name="Freeform 65"/>
            <p:cNvSpPr>
              <a:spLocks noEditPoints="1"/>
            </p:cNvSpPr>
            <p:nvPr/>
          </p:nvSpPr>
          <p:spPr bwMode="auto">
            <a:xfrm>
              <a:off x="7063" y="739"/>
              <a:ext cx="71" cy="277"/>
            </a:xfrm>
            <a:custGeom>
              <a:avLst/>
              <a:gdLst>
                <a:gd name="T0" fmla="*/ 42 w 48"/>
                <a:gd name="T1" fmla="*/ 192 h 192"/>
                <a:gd name="T2" fmla="*/ 6 w 48"/>
                <a:gd name="T3" fmla="*/ 192 h 192"/>
                <a:gd name="T4" fmla="*/ 0 w 48"/>
                <a:gd name="T5" fmla="*/ 186 h 192"/>
                <a:gd name="T6" fmla="*/ 0 w 48"/>
                <a:gd name="T7" fmla="*/ 6 h 192"/>
                <a:gd name="T8" fmla="*/ 6 w 48"/>
                <a:gd name="T9" fmla="*/ 0 h 192"/>
                <a:gd name="T10" fmla="*/ 42 w 48"/>
                <a:gd name="T11" fmla="*/ 0 h 192"/>
                <a:gd name="T12" fmla="*/ 48 w 48"/>
                <a:gd name="T13" fmla="*/ 6 h 192"/>
                <a:gd name="T14" fmla="*/ 48 w 48"/>
                <a:gd name="T15" fmla="*/ 186 h 192"/>
                <a:gd name="T16" fmla="*/ 42 w 48"/>
                <a:gd name="T17" fmla="*/ 192 h 192"/>
                <a:gd name="T18" fmla="*/ 12 w 48"/>
                <a:gd name="T19" fmla="*/ 180 h 192"/>
                <a:gd name="T20" fmla="*/ 36 w 48"/>
                <a:gd name="T21" fmla="*/ 180 h 192"/>
                <a:gd name="T22" fmla="*/ 36 w 48"/>
                <a:gd name="T23" fmla="*/ 12 h 192"/>
                <a:gd name="T24" fmla="*/ 12 w 48"/>
                <a:gd name="T25" fmla="*/ 12 h 192"/>
                <a:gd name="T26" fmla="*/ 12 w 48"/>
                <a:gd name="T27" fmla="*/ 18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192">
                  <a:moveTo>
                    <a:pt x="42" y="192"/>
                  </a:moveTo>
                  <a:cubicBezTo>
                    <a:pt x="6" y="192"/>
                    <a:pt x="6" y="192"/>
                    <a:pt x="6" y="192"/>
                  </a:cubicBezTo>
                  <a:cubicBezTo>
                    <a:pt x="2" y="192"/>
                    <a:pt x="0" y="190"/>
                    <a:pt x="0" y="186"/>
                  </a:cubicBezTo>
                  <a:cubicBezTo>
                    <a:pt x="0" y="6"/>
                    <a:pt x="0" y="6"/>
                    <a:pt x="0" y="6"/>
                  </a:cubicBezTo>
                  <a:cubicBezTo>
                    <a:pt x="0" y="3"/>
                    <a:pt x="2" y="0"/>
                    <a:pt x="6" y="0"/>
                  </a:cubicBezTo>
                  <a:cubicBezTo>
                    <a:pt x="42" y="0"/>
                    <a:pt x="42" y="0"/>
                    <a:pt x="42" y="0"/>
                  </a:cubicBezTo>
                  <a:cubicBezTo>
                    <a:pt x="45" y="0"/>
                    <a:pt x="48" y="3"/>
                    <a:pt x="48" y="6"/>
                  </a:cubicBezTo>
                  <a:cubicBezTo>
                    <a:pt x="48" y="186"/>
                    <a:pt x="48" y="186"/>
                    <a:pt x="48" y="186"/>
                  </a:cubicBezTo>
                  <a:cubicBezTo>
                    <a:pt x="48" y="190"/>
                    <a:pt x="45" y="192"/>
                    <a:pt x="42" y="192"/>
                  </a:cubicBezTo>
                  <a:close/>
                  <a:moveTo>
                    <a:pt x="12" y="180"/>
                  </a:moveTo>
                  <a:cubicBezTo>
                    <a:pt x="36" y="180"/>
                    <a:pt x="36" y="180"/>
                    <a:pt x="36" y="180"/>
                  </a:cubicBezTo>
                  <a:cubicBezTo>
                    <a:pt x="36" y="12"/>
                    <a:pt x="36" y="12"/>
                    <a:pt x="36" y="12"/>
                  </a:cubicBezTo>
                  <a:cubicBezTo>
                    <a:pt x="12" y="12"/>
                    <a:pt x="12" y="12"/>
                    <a:pt x="12" y="12"/>
                  </a:cubicBezTo>
                  <a:lnTo>
                    <a:pt x="12" y="1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33" name="Freeform 66"/>
            <p:cNvSpPr>
              <a:spLocks noEditPoints="1"/>
            </p:cNvSpPr>
            <p:nvPr/>
          </p:nvSpPr>
          <p:spPr bwMode="auto">
            <a:xfrm>
              <a:off x="6753" y="774"/>
              <a:ext cx="53" cy="52"/>
            </a:xfrm>
            <a:custGeom>
              <a:avLst/>
              <a:gdLst>
                <a:gd name="T0" fmla="*/ 18 w 36"/>
                <a:gd name="T1" fmla="*/ 36 h 36"/>
                <a:gd name="T2" fmla="*/ 0 w 36"/>
                <a:gd name="T3" fmla="*/ 18 h 36"/>
                <a:gd name="T4" fmla="*/ 18 w 36"/>
                <a:gd name="T5" fmla="*/ 0 h 36"/>
                <a:gd name="T6" fmla="*/ 36 w 36"/>
                <a:gd name="T7" fmla="*/ 18 h 36"/>
                <a:gd name="T8" fmla="*/ 18 w 36"/>
                <a:gd name="T9" fmla="*/ 36 h 36"/>
                <a:gd name="T10" fmla="*/ 18 w 36"/>
                <a:gd name="T11" fmla="*/ 12 h 36"/>
                <a:gd name="T12" fmla="*/ 12 w 36"/>
                <a:gd name="T13" fmla="*/ 18 h 36"/>
                <a:gd name="T14" fmla="*/ 18 w 36"/>
                <a:gd name="T15" fmla="*/ 24 h 36"/>
                <a:gd name="T16" fmla="*/ 24 w 36"/>
                <a:gd name="T17" fmla="*/ 18 h 36"/>
                <a:gd name="T18" fmla="*/ 18 w 36"/>
                <a:gd name="T19" fmla="*/ 1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18" y="36"/>
                  </a:moveTo>
                  <a:cubicBezTo>
                    <a:pt x="8" y="36"/>
                    <a:pt x="0" y="28"/>
                    <a:pt x="0" y="18"/>
                  </a:cubicBezTo>
                  <a:cubicBezTo>
                    <a:pt x="0" y="9"/>
                    <a:pt x="8" y="0"/>
                    <a:pt x="18" y="0"/>
                  </a:cubicBezTo>
                  <a:cubicBezTo>
                    <a:pt x="28" y="0"/>
                    <a:pt x="36" y="9"/>
                    <a:pt x="36" y="18"/>
                  </a:cubicBezTo>
                  <a:cubicBezTo>
                    <a:pt x="36" y="28"/>
                    <a:pt x="28" y="36"/>
                    <a:pt x="18" y="36"/>
                  </a:cubicBezTo>
                  <a:close/>
                  <a:moveTo>
                    <a:pt x="18" y="12"/>
                  </a:moveTo>
                  <a:cubicBezTo>
                    <a:pt x="14" y="12"/>
                    <a:pt x="12" y="15"/>
                    <a:pt x="12" y="18"/>
                  </a:cubicBezTo>
                  <a:cubicBezTo>
                    <a:pt x="12" y="22"/>
                    <a:pt x="14" y="24"/>
                    <a:pt x="18" y="24"/>
                  </a:cubicBezTo>
                  <a:cubicBezTo>
                    <a:pt x="21" y="24"/>
                    <a:pt x="24" y="22"/>
                    <a:pt x="24" y="18"/>
                  </a:cubicBezTo>
                  <a:cubicBezTo>
                    <a:pt x="24" y="15"/>
                    <a:pt x="21" y="12"/>
                    <a:pt x="1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34" name="Freeform 67"/>
            <p:cNvSpPr>
              <a:spLocks noEditPoints="1"/>
            </p:cNvSpPr>
            <p:nvPr/>
          </p:nvSpPr>
          <p:spPr bwMode="auto">
            <a:xfrm>
              <a:off x="6859" y="687"/>
              <a:ext cx="53" cy="52"/>
            </a:xfrm>
            <a:custGeom>
              <a:avLst/>
              <a:gdLst>
                <a:gd name="T0" fmla="*/ 18 w 36"/>
                <a:gd name="T1" fmla="*/ 36 h 36"/>
                <a:gd name="T2" fmla="*/ 0 w 36"/>
                <a:gd name="T3" fmla="*/ 18 h 36"/>
                <a:gd name="T4" fmla="*/ 18 w 36"/>
                <a:gd name="T5" fmla="*/ 0 h 36"/>
                <a:gd name="T6" fmla="*/ 36 w 36"/>
                <a:gd name="T7" fmla="*/ 18 h 36"/>
                <a:gd name="T8" fmla="*/ 18 w 36"/>
                <a:gd name="T9" fmla="*/ 36 h 36"/>
                <a:gd name="T10" fmla="*/ 18 w 36"/>
                <a:gd name="T11" fmla="*/ 12 h 36"/>
                <a:gd name="T12" fmla="*/ 12 w 36"/>
                <a:gd name="T13" fmla="*/ 18 h 36"/>
                <a:gd name="T14" fmla="*/ 18 w 36"/>
                <a:gd name="T15" fmla="*/ 24 h 36"/>
                <a:gd name="T16" fmla="*/ 24 w 36"/>
                <a:gd name="T17" fmla="*/ 18 h 36"/>
                <a:gd name="T18" fmla="*/ 18 w 36"/>
                <a:gd name="T19" fmla="*/ 1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18" y="36"/>
                  </a:moveTo>
                  <a:cubicBezTo>
                    <a:pt x="8" y="36"/>
                    <a:pt x="0" y="28"/>
                    <a:pt x="0" y="18"/>
                  </a:cubicBezTo>
                  <a:cubicBezTo>
                    <a:pt x="0" y="9"/>
                    <a:pt x="8" y="0"/>
                    <a:pt x="18" y="0"/>
                  </a:cubicBezTo>
                  <a:cubicBezTo>
                    <a:pt x="28" y="0"/>
                    <a:pt x="36" y="9"/>
                    <a:pt x="36" y="18"/>
                  </a:cubicBezTo>
                  <a:cubicBezTo>
                    <a:pt x="36" y="28"/>
                    <a:pt x="28" y="36"/>
                    <a:pt x="18" y="36"/>
                  </a:cubicBezTo>
                  <a:close/>
                  <a:moveTo>
                    <a:pt x="18" y="12"/>
                  </a:moveTo>
                  <a:cubicBezTo>
                    <a:pt x="14" y="12"/>
                    <a:pt x="12" y="15"/>
                    <a:pt x="12" y="18"/>
                  </a:cubicBezTo>
                  <a:cubicBezTo>
                    <a:pt x="12" y="22"/>
                    <a:pt x="14" y="24"/>
                    <a:pt x="18" y="24"/>
                  </a:cubicBezTo>
                  <a:cubicBezTo>
                    <a:pt x="21" y="24"/>
                    <a:pt x="24" y="22"/>
                    <a:pt x="24" y="18"/>
                  </a:cubicBezTo>
                  <a:cubicBezTo>
                    <a:pt x="24" y="15"/>
                    <a:pt x="21" y="12"/>
                    <a:pt x="1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35" name="Freeform 68"/>
            <p:cNvSpPr>
              <a:spLocks noEditPoints="1"/>
            </p:cNvSpPr>
            <p:nvPr/>
          </p:nvSpPr>
          <p:spPr bwMode="auto">
            <a:xfrm>
              <a:off x="6966" y="722"/>
              <a:ext cx="53" cy="52"/>
            </a:xfrm>
            <a:custGeom>
              <a:avLst/>
              <a:gdLst>
                <a:gd name="T0" fmla="*/ 18 w 36"/>
                <a:gd name="T1" fmla="*/ 36 h 36"/>
                <a:gd name="T2" fmla="*/ 0 w 36"/>
                <a:gd name="T3" fmla="*/ 18 h 36"/>
                <a:gd name="T4" fmla="*/ 18 w 36"/>
                <a:gd name="T5" fmla="*/ 0 h 36"/>
                <a:gd name="T6" fmla="*/ 36 w 36"/>
                <a:gd name="T7" fmla="*/ 18 h 36"/>
                <a:gd name="T8" fmla="*/ 18 w 36"/>
                <a:gd name="T9" fmla="*/ 36 h 36"/>
                <a:gd name="T10" fmla="*/ 18 w 36"/>
                <a:gd name="T11" fmla="*/ 12 h 36"/>
                <a:gd name="T12" fmla="*/ 12 w 36"/>
                <a:gd name="T13" fmla="*/ 18 h 36"/>
                <a:gd name="T14" fmla="*/ 18 w 36"/>
                <a:gd name="T15" fmla="*/ 24 h 36"/>
                <a:gd name="T16" fmla="*/ 24 w 36"/>
                <a:gd name="T17" fmla="*/ 18 h 36"/>
                <a:gd name="T18" fmla="*/ 18 w 36"/>
                <a:gd name="T19" fmla="*/ 1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18" y="36"/>
                  </a:moveTo>
                  <a:cubicBezTo>
                    <a:pt x="8" y="36"/>
                    <a:pt x="0" y="28"/>
                    <a:pt x="0" y="18"/>
                  </a:cubicBezTo>
                  <a:cubicBezTo>
                    <a:pt x="0" y="9"/>
                    <a:pt x="8" y="0"/>
                    <a:pt x="18" y="0"/>
                  </a:cubicBezTo>
                  <a:cubicBezTo>
                    <a:pt x="28" y="0"/>
                    <a:pt x="36" y="9"/>
                    <a:pt x="36" y="18"/>
                  </a:cubicBezTo>
                  <a:cubicBezTo>
                    <a:pt x="36" y="28"/>
                    <a:pt x="28" y="36"/>
                    <a:pt x="18" y="36"/>
                  </a:cubicBezTo>
                  <a:close/>
                  <a:moveTo>
                    <a:pt x="18" y="12"/>
                  </a:moveTo>
                  <a:cubicBezTo>
                    <a:pt x="14" y="12"/>
                    <a:pt x="12" y="15"/>
                    <a:pt x="12" y="18"/>
                  </a:cubicBezTo>
                  <a:cubicBezTo>
                    <a:pt x="12" y="22"/>
                    <a:pt x="14" y="24"/>
                    <a:pt x="18" y="24"/>
                  </a:cubicBezTo>
                  <a:cubicBezTo>
                    <a:pt x="21" y="24"/>
                    <a:pt x="24" y="22"/>
                    <a:pt x="24" y="18"/>
                  </a:cubicBezTo>
                  <a:cubicBezTo>
                    <a:pt x="24" y="15"/>
                    <a:pt x="21" y="12"/>
                    <a:pt x="1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36" name="Freeform 69"/>
            <p:cNvSpPr>
              <a:spLocks noEditPoints="1"/>
            </p:cNvSpPr>
            <p:nvPr/>
          </p:nvSpPr>
          <p:spPr bwMode="auto">
            <a:xfrm>
              <a:off x="7072" y="600"/>
              <a:ext cx="54" cy="52"/>
            </a:xfrm>
            <a:custGeom>
              <a:avLst/>
              <a:gdLst>
                <a:gd name="T0" fmla="*/ 18 w 36"/>
                <a:gd name="T1" fmla="*/ 36 h 36"/>
                <a:gd name="T2" fmla="*/ 0 w 36"/>
                <a:gd name="T3" fmla="*/ 18 h 36"/>
                <a:gd name="T4" fmla="*/ 18 w 36"/>
                <a:gd name="T5" fmla="*/ 0 h 36"/>
                <a:gd name="T6" fmla="*/ 36 w 36"/>
                <a:gd name="T7" fmla="*/ 18 h 36"/>
                <a:gd name="T8" fmla="*/ 18 w 36"/>
                <a:gd name="T9" fmla="*/ 36 h 36"/>
                <a:gd name="T10" fmla="*/ 18 w 36"/>
                <a:gd name="T11" fmla="*/ 12 h 36"/>
                <a:gd name="T12" fmla="*/ 12 w 36"/>
                <a:gd name="T13" fmla="*/ 18 h 36"/>
                <a:gd name="T14" fmla="*/ 18 w 36"/>
                <a:gd name="T15" fmla="*/ 24 h 36"/>
                <a:gd name="T16" fmla="*/ 24 w 36"/>
                <a:gd name="T17" fmla="*/ 18 h 36"/>
                <a:gd name="T18" fmla="*/ 18 w 36"/>
                <a:gd name="T19" fmla="*/ 1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18" y="36"/>
                  </a:moveTo>
                  <a:cubicBezTo>
                    <a:pt x="8" y="36"/>
                    <a:pt x="0" y="28"/>
                    <a:pt x="0" y="18"/>
                  </a:cubicBezTo>
                  <a:cubicBezTo>
                    <a:pt x="0" y="9"/>
                    <a:pt x="8" y="0"/>
                    <a:pt x="18" y="0"/>
                  </a:cubicBezTo>
                  <a:cubicBezTo>
                    <a:pt x="28" y="0"/>
                    <a:pt x="36" y="9"/>
                    <a:pt x="36" y="18"/>
                  </a:cubicBezTo>
                  <a:cubicBezTo>
                    <a:pt x="36" y="28"/>
                    <a:pt x="28" y="36"/>
                    <a:pt x="18" y="36"/>
                  </a:cubicBezTo>
                  <a:close/>
                  <a:moveTo>
                    <a:pt x="18" y="12"/>
                  </a:moveTo>
                  <a:cubicBezTo>
                    <a:pt x="14" y="12"/>
                    <a:pt x="12" y="15"/>
                    <a:pt x="12" y="18"/>
                  </a:cubicBezTo>
                  <a:cubicBezTo>
                    <a:pt x="12" y="22"/>
                    <a:pt x="14" y="24"/>
                    <a:pt x="18" y="24"/>
                  </a:cubicBezTo>
                  <a:cubicBezTo>
                    <a:pt x="21" y="24"/>
                    <a:pt x="24" y="22"/>
                    <a:pt x="24" y="18"/>
                  </a:cubicBezTo>
                  <a:cubicBezTo>
                    <a:pt x="24" y="15"/>
                    <a:pt x="21" y="12"/>
                    <a:pt x="1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37" name="Freeform 70"/>
            <p:cNvSpPr>
              <a:spLocks/>
            </p:cNvSpPr>
            <p:nvPr/>
          </p:nvSpPr>
          <p:spPr bwMode="auto">
            <a:xfrm>
              <a:off x="6782" y="714"/>
              <a:ext cx="99" cy="84"/>
            </a:xfrm>
            <a:custGeom>
              <a:avLst/>
              <a:gdLst>
                <a:gd name="T0" fmla="*/ 7 w 67"/>
                <a:gd name="T1" fmla="*/ 58 h 58"/>
                <a:gd name="T2" fmla="*/ 2 w 67"/>
                <a:gd name="T3" fmla="*/ 56 h 58"/>
                <a:gd name="T4" fmla="*/ 3 w 67"/>
                <a:gd name="T5" fmla="*/ 47 h 58"/>
                <a:gd name="T6" fmla="*/ 57 w 67"/>
                <a:gd name="T7" fmla="*/ 3 h 58"/>
                <a:gd name="T8" fmla="*/ 65 w 67"/>
                <a:gd name="T9" fmla="*/ 3 h 58"/>
                <a:gd name="T10" fmla="*/ 64 w 67"/>
                <a:gd name="T11" fmla="*/ 12 h 58"/>
                <a:gd name="T12" fmla="*/ 11 w 67"/>
                <a:gd name="T13" fmla="*/ 56 h 58"/>
                <a:gd name="T14" fmla="*/ 7 w 67"/>
                <a:gd name="T15" fmla="*/ 58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 h="58">
                  <a:moveTo>
                    <a:pt x="7" y="58"/>
                  </a:moveTo>
                  <a:cubicBezTo>
                    <a:pt x="5" y="58"/>
                    <a:pt x="3" y="57"/>
                    <a:pt x="2" y="56"/>
                  </a:cubicBezTo>
                  <a:cubicBezTo>
                    <a:pt x="0" y="53"/>
                    <a:pt x="0" y="49"/>
                    <a:pt x="3" y="47"/>
                  </a:cubicBezTo>
                  <a:cubicBezTo>
                    <a:pt x="57" y="3"/>
                    <a:pt x="57" y="3"/>
                    <a:pt x="57" y="3"/>
                  </a:cubicBezTo>
                  <a:cubicBezTo>
                    <a:pt x="59" y="0"/>
                    <a:pt x="63" y="1"/>
                    <a:pt x="65" y="3"/>
                  </a:cubicBezTo>
                  <a:cubicBezTo>
                    <a:pt x="67" y="6"/>
                    <a:pt x="67" y="10"/>
                    <a:pt x="64" y="12"/>
                  </a:cubicBezTo>
                  <a:cubicBezTo>
                    <a:pt x="11" y="56"/>
                    <a:pt x="11" y="56"/>
                    <a:pt x="11" y="56"/>
                  </a:cubicBezTo>
                  <a:cubicBezTo>
                    <a:pt x="10" y="57"/>
                    <a:pt x="8" y="58"/>
                    <a:pt x="7"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38" name="Freeform 71"/>
            <p:cNvSpPr>
              <a:spLocks/>
            </p:cNvSpPr>
            <p:nvPr/>
          </p:nvSpPr>
          <p:spPr bwMode="auto">
            <a:xfrm>
              <a:off x="6892" y="708"/>
              <a:ext cx="93" cy="44"/>
            </a:xfrm>
            <a:custGeom>
              <a:avLst/>
              <a:gdLst>
                <a:gd name="T0" fmla="*/ 57 w 63"/>
                <a:gd name="T1" fmla="*/ 30 h 30"/>
                <a:gd name="T2" fmla="*/ 55 w 63"/>
                <a:gd name="T3" fmla="*/ 29 h 30"/>
                <a:gd name="T4" fmla="*/ 5 w 63"/>
                <a:gd name="T5" fmla="*/ 13 h 30"/>
                <a:gd name="T6" fmla="*/ 1 w 63"/>
                <a:gd name="T7" fmla="*/ 5 h 30"/>
                <a:gd name="T8" fmla="*/ 9 w 63"/>
                <a:gd name="T9" fmla="*/ 2 h 30"/>
                <a:gd name="T10" fmla="*/ 58 w 63"/>
                <a:gd name="T11" fmla="*/ 18 h 30"/>
                <a:gd name="T12" fmla="*/ 62 w 63"/>
                <a:gd name="T13" fmla="*/ 26 h 30"/>
                <a:gd name="T14" fmla="*/ 57 w 63"/>
                <a:gd name="T15" fmla="*/ 30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30">
                  <a:moveTo>
                    <a:pt x="57" y="30"/>
                  </a:moveTo>
                  <a:cubicBezTo>
                    <a:pt x="56" y="30"/>
                    <a:pt x="55" y="30"/>
                    <a:pt x="55" y="29"/>
                  </a:cubicBezTo>
                  <a:cubicBezTo>
                    <a:pt x="5" y="13"/>
                    <a:pt x="5" y="13"/>
                    <a:pt x="5" y="13"/>
                  </a:cubicBezTo>
                  <a:cubicBezTo>
                    <a:pt x="2" y="12"/>
                    <a:pt x="0" y="8"/>
                    <a:pt x="1" y="5"/>
                  </a:cubicBezTo>
                  <a:cubicBezTo>
                    <a:pt x="2" y="2"/>
                    <a:pt x="6" y="0"/>
                    <a:pt x="9" y="2"/>
                  </a:cubicBezTo>
                  <a:cubicBezTo>
                    <a:pt x="58" y="18"/>
                    <a:pt x="58" y="18"/>
                    <a:pt x="58" y="18"/>
                  </a:cubicBezTo>
                  <a:cubicBezTo>
                    <a:pt x="62" y="19"/>
                    <a:pt x="63" y="23"/>
                    <a:pt x="62" y="26"/>
                  </a:cubicBezTo>
                  <a:cubicBezTo>
                    <a:pt x="61" y="28"/>
                    <a:pt x="59" y="30"/>
                    <a:pt x="5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39" name="Freeform 72"/>
            <p:cNvSpPr>
              <a:spLocks/>
            </p:cNvSpPr>
            <p:nvPr/>
          </p:nvSpPr>
          <p:spPr bwMode="auto">
            <a:xfrm>
              <a:off x="6994" y="630"/>
              <a:ext cx="103" cy="113"/>
            </a:xfrm>
            <a:custGeom>
              <a:avLst/>
              <a:gdLst>
                <a:gd name="T0" fmla="*/ 6 w 70"/>
                <a:gd name="T1" fmla="*/ 78 h 78"/>
                <a:gd name="T2" fmla="*/ 3 w 70"/>
                <a:gd name="T3" fmla="*/ 77 h 78"/>
                <a:gd name="T4" fmla="*/ 2 w 70"/>
                <a:gd name="T5" fmla="*/ 68 h 78"/>
                <a:gd name="T6" fmla="*/ 58 w 70"/>
                <a:gd name="T7" fmla="*/ 3 h 78"/>
                <a:gd name="T8" fmla="*/ 67 w 70"/>
                <a:gd name="T9" fmla="*/ 2 h 78"/>
                <a:gd name="T10" fmla="*/ 67 w 70"/>
                <a:gd name="T11" fmla="*/ 10 h 78"/>
                <a:gd name="T12" fmla="*/ 11 w 70"/>
                <a:gd name="T13" fmla="*/ 76 h 78"/>
                <a:gd name="T14" fmla="*/ 6 w 70"/>
                <a:gd name="T15" fmla="*/ 78 h 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78">
                  <a:moveTo>
                    <a:pt x="6" y="78"/>
                  </a:moveTo>
                  <a:cubicBezTo>
                    <a:pt x="5" y="78"/>
                    <a:pt x="4" y="78"/>
                    <a:pt x="3" y="77"/>
                  </a:cubicBezTo>
                  <a:cubicBezTo>
                    <a:pt x="0" y="75"/>
                    <a:pt x="0" y="71"/>
                    <a:pt x="2" y="68"/>
                  </a:cubicBezTo>
                  <a:cubicBezTo>
                    <a:pt x="58" y="3"/>
                    <a:pt x="58" y="3"/>
                    <a:pt x="58" y="3"/>
                  </a:cubicBezTo>
                  <a:cubicBezTo>
                    <a:pt x="60" y="0"/>
                    <a:pt x="64" y="0"/>
                    <a:pt x="67" y="2"/>
                  </a:cubicBezTo>
                  <a:cubicBezTo>
                    <a:pt x="69" y="4"/>
                    <a:pt x="70" y="8"/>
                    <a:pt x="67" y="10"/>
                  </a:cubicBezTo>
                  <a:cubicBezTo>
                    <a:pt x="11" y="76"/>
                    <a:pt x="11" y="76"/>
                    <a:pt x="11" y="76"/>
                  </a:cubicBezTo>
                  <a:cubicBezTo>
                    <a:pt x="10" y="78"/>
                    <a:pt x="8" y="78"/>
                    <a:pt x="6"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grpSp>
      <p:grpSp>
        <p:nvGrpSpPr>
          <p:cNvPr id="40" name="Group 89" descr="checkmark icon with pencil">
            <a:extLst>
              <a:ext uri="{FF2B5EF4-FFF2-40B4-BE49-F238E27FC236}">
                <a16:creationId xmlns:a16="http://schemas.microsoft.com/office/drawing/2014/main" id="{6B15347E-0F65-47A5-96A4-86B55700F3C8}"/>
              </a:ext>
            </a:extLst>
          </p:cNvPr>
          <p:cNvGrpSpPr>
            <a:grpSpLocks noChangeAspect="1"/>
          </p:cNvGrpSpPr>
          <p:nvPr/>
        </p:nvGrpSpPr>
        <p:grpSpPr bwMode="auto">
          <a:xfrm>
            <a:off x="5823922" y="3429000"/>
            <a:ext cx="589100" cy="589100"/>
            <a:chOff x="6539" y="440"/>
            <a:chExt cx="426" cy="426"/>
          </a:xfrm>
          <a:solidFill>
            <a:schemeClr val="accent1"/>
          </a:solidFill>
        </p:grpSpPr>
        <p:sp>
          <p:nvSpPr>
            <p:cNvPr id="41" name="Freeform 90">
              <a:extLst>
                <a:ext uri="{FF2B5EF4-FFF2-40B4-BE49-F238E27FC236}">
                  <a16:creationId xmlns:a16="http://schemas.microsoft.com/office/drawing/2014/main" id="{C459B874-2035-4176-A123-08D66D4B07F0}"/>
                </a:ext>
              </a:extLst>
            </p:cNvPr>
            <p:cNvSpPr>
              <a:spLocks noEditPoints="1"/>
            </p:cNvSpPr>
            <p:nvPr/>
          </p:nvSpPr>
          <p:spPr bwMode="auto">
            <a:xfrm>
              <a:off x="6752" y="653"/>
              <a:ext cx="213" cy="213"/>
            </a:xfrm>
            <a:custGeom>
              <a:avLst/>
              <a:gdLst>
                <a:gd name="T0" fmla="*/ 6 w 144"/>
                <a:gd name="T1" fmla="*/ 144 h 144"/>
                <a:gd name="T2" fmla="*/ 2 w 144"/>
                <a:gd name="T3" fmla="*/ 143 h 144"/>
                <a:gd name="T4" fmla="*/ 1 w 144"/>
                <a:gd name="T5" fmla="*/ 137 h 144"/>
                <a:gd name="T6" fmla="*/ 13 w 144"/>
                <a:gd name="T7" fmla="*/ 95 h 144"/>
                <a:gd name="T8" fmla="*/ 14 w 144"/>
                <a:gd name="T9" fmla="*/ 92 h 144"/>
                <a:gd name="T10" fmla="*/ 104 w 144"/>
                <a:gd name="T11" fmla="*/ 2 h 144"/>
                <a:gd name="T12" fmla="*/ 113 w 144"/>
                <a:gd name="T13" fmla="*/ 2 h 144"/>
                <a:gd name="T14" fmla="*/ 143 w 144"/>
                <a:gd name="T15" fmla="*/ 32 h 144"/>
                <a:gd name="T16" fmla="*/ 144 w 144"/>
                <a:gd name="T17" fmla="*/ 36 h 144"/>
                <a:gd name="T18" fmla="*/ 143 w 144"/>
                <a:gd name="T19" fmla="*/ 41 h 144"/>
                <a:gd name="T20" fmla="*/ 53 w 144"/>
                <a:gd name="T21" fmla="*/ 131 h 144"/>
                <a:gd name="T22" fmla="*/ 50 w 144"/>
                <a:gd name="T23" fmla="*/ 132 h 144"/>
                <a:gd name="T24" fmla="*/ 8 w 144"/>
                <a:gd name="T25" fmla="*/ 144 h 144"/>
                <a:gd name="T26" fmla="*/ 6 w 144"/>
                <a:gd name="T27" fmla="*/ 144 h 144"/>
                <a:gd name="T28" fmla="*/ 24 w 144"/>
                <a:gd name="T29" fmla="*/ 100 h 144"/>
                <a:gd name="T30" fmla="*/ 15 w 144"/>
                <a:gd name="T31" fmla="*/ 130 h 144"/>
                <a:gd name="T32" fmla="*/ 45 w 144"/>
                <a:gd name="T33" fmla="*/ 121 h 144"/>
                <a:gd name="T34" fmla="*/ 130 w 144"/>
                <a:gd name="T35" fmla="*/ 36 h 144"/>
                <a:gd name="T36" fmla="*/ 108 w 144"/>
                <a:gd name="T37" fmla="*/ 15 h 144"/>
                <a:gd name="T38" fmla="*/ 24 w 144"/>
                <a:gd name="T39" fmla="*/ 100 h 144"/>
                <a:gd name="T40" fmla="*/ 48 w 144"/>
                <a:gd name="T41" fmla="*/ 126 h 144"/>
                <a:gd name="T42" fmla="*/ 48 w 144"/>
                <a:gd name="T43" fmla="*/ 126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4" h="144">
                  <a:moveTo>
                    <a:pt x="6" y="144"/>
                  </a:moveTo>
                  <a:cubicBezTo>
                    <a:pt x="5" y="144"/>
                    <a:pt x="3" y="144"/>
                    <a:pt x="2" y="143"/>
                  </a:cubicBezTo>
                  <a:cubicBezTo>
                    <a:pt x="1" y="141"/>
                    <a:pt x="0" y="139"/>
                    <a:pt x="1" y="137"/>
                  </a:cubicBezTo>
                  <a:cubicBezTo>
                    <a:pt x="13" y="95"/>
                    <a:pt x="13" y="95"/>
                    <a:pt x="13" y="95"/>
                  </a:cubicBezTo>
                  <a:cubicBezTo>
                    <a:pt x="13" y="94"/>
                    <a:pt x="13" y="93"/>
                    <a:pt x="14" y="92"/>
                  </a:cubicBezTo>
                  <a:cubicBezTo>
                    <a:pt x="104" y="2"/>
                    <a:pt x="104" y="2"/>
                    <a:pt x="104" y="2"/>
                  </a:cubicBezTo>
                  <a:cubicBezTo>
                    <a:pt x="107" y="0"/>
                    <a:pt x="110" y="0"/>
                    <a:pt x="113" y="2"/>
                  </a:cubicBezTo>
                  <a:cubicBezTo>
                    <a:pt x="143" y="32"/>
                    <a:pt x="143" y="32"/>
                    <a:pt x="143" y="32"/>
                  </a:cubicBezTo>
                  <a:cubicBezTo>
                    <a:pt x="144" y="33"/>
                    <a:pt x="144" y="35"/>
                    <a:pt x="144" y="36"/>
                  </a:cubicBezTo>
                  <a:cubicBezTo>
                    <a:pt x="144" y="38"/>
                    <a:pt x="144" y="40"/>
                    <a:pt x="143" y="41"/>
                  </a:cubicBezTo>
                  <a:cubicBezTo>
                    <a:pt x="53" y="131"/>
                    <a:pt x="53" y="131"/>
                    <a:pt x="53" y="131"/>
                  </a:cubicBezTo>
                  <a:cubicBezTo>
                    <a:pt x="52" y="131"/>
                    <a:pt x="51" y="132"/>
                    <a:pt x="50" y="132"/>
                  </a:cubicBezTo>
                  <a:cubicBezTo>
                    <a:pt x="8" y="144"/>
                    <a:pt x="8" y="144"/>
                    <a:pt x="8" y="144"/>
                  </a:cubicBezTo>
                  <a:cubicBezTo>
                    <a:pt x="8" y="144"/>
                    <a:pt x="7" y="144"/>
                    <a:pt x="6" y="144"/>
                  </a:cubicBezTo>
                  <a:close/>
                  <a:moveTo>
                    <a:pt x="24" y="100"/>
                  </a:moveTo>
                  <a:cubicBezTo>
                    <a:pt x="15" y="130"/>
                    <a:pt x="15" y="130"/>
                    <a:pt x="15" y="130"/>
                  </a:cubicBezTo>
                  <a:cubicBezTo>
                    <a:pt x="45" y="121"/>
                    <a:pt x="45" y="121"/>
                    <a:pt x="45" y="121"/>
                  </a:cubicBezTo>
                  <a:cubicBezTo>
                    <a:pt x="130" y="36"/>
                    <a:pt x="130" y="36"/>
                    <a:pt x="130" y="36"/>
                  </a:cubicBezTo>
                  <a:cubicBezTo>
                    <a:pt x="108" y="15"/>
                    <a:pt x="108" y="15"/>
                    <a:pt x="108" y="15"/>
                  </a:cubicBezTo>
                  <a:lnTo>
                    <a:pt x="24" y="100"/>
                  </a:lnTo>
                  <a:close/>
                  <a:moveTo>
                    <a:pt x="48" y="126"/>
                  </a:moveTo>
                  <a:cubicBezTo>
                    <a:pt x="48" y="126"/>
                    <a:pt x="48" y="126"/>
                    <a:pt x="48" y="1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42" name="Freeform 91">
              <a:extLst>
                <a:ext uri="{FF2B5EF4-FFF2-40B4-BE49-F238E27FC236}">
                  <a16:creationId xmlns:a16="http://schemas.microsoft.com/office/drawing/2014/main" id="{1C6B45CE-A7D4-4022-8EE5-B2CF4D8358A1}"/>
                </a:ext>
              </a:extLst>
            </p:cNvPr>
            <p:cNvSpPr>
              <a:spLocks/>
            </p:cNvSpPr>
            <p:nvPr/>
          </p:nvSpPr>
          <p:spPr bwMode="auto">
            <a:xfrm>
              <a:off x="6871" y="692"/>
              <a:ext cx="57" cy="57"/>
            </a:xfrm>
            <a:custGeom>
              <a:avLst/>
              <a:gdLst>
                <a:gd name="T0" fmla="*/ 44 w 57"/>
                <a:gd name="T1" fmla="*/ 57 h 57"/>
                <a:gd name="T2" fmla="*/ 0 w 57"/>
                <a:gd name="T3" fmla="*/ 13 h 57"/>
                <a:gd name="T4" fmla="*/ 13 w 57"/>
                <a:gd name="T5" fmla="*/ 0 h 57"/>
                <a:gd name="T6" fmla="*/ 57 w 57"/>
                <a:gd name="T7" fmla="*/ 44 h 57"/>
                <a:gd name="T8" fmla="*/ 44 w 57"/>
                <a:gd name="T9" fmla="*/ 57 h 57"/>
              </a:gdLst>
              <a:ahLst/>
              <a:cxnLst>
                <a:cxn ang="0">
                  <a:pos x="T0" y="T1"/>
                </a:cxn>
                <a:cxn ang="0">
                  <a:pos x="T2" y="T3"/>
                </a:cxn>
                <a:cxn ang="0">
                  <a:pos x="T4" y="T5"/>
                </a:cxn>
                <a:cxn ang="0">
                  <a:pos x="T6" y="T7"/>
                </a:cxn>
                <a:cxn ang="0">
                  <a:pos x="T8" y="T9"/>
                </a:cxn>
              </a:cxnLst>
              <a:rect l="0" t="0" r="r" b="b"/>
              <a:pathLst>
                <a:path w="57" h="57">
                  <a:moveTo>
                    <a:pt x="44" y="57"/>
                  </a:moveTo>
                  <a:lnTo>
                    <a:pt x="0" y="13"/>
                  </a:lnTo>
                  <a:lnTo>
                    <a:pt x="13" y="0"/>
                  </a:lnTo>
                  <a:lnTo>
                    <a:pt x="57" y="44"/>
                  </a:lnTo>
                  <a:lnTo>
                    <a:pt x="44" y="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43" name="Freeform 92">
              <a:extLst>
                <a:ext uri="{FF2B5EF4-FFF2-40B4-BE49-F238E27FC236}">
                  <a16:creationId xmlns:a16="http://schemas.microsoft.com/office/drawing/2014/main" id="{D428DF27-B2AC-4285-B2B9-F787ACF302E2}"/>
                </a:ext>
              </a:extLst>
            </p:cNvPr>
            <p:cNvSpPr>
              <a:spLocks/>
            </p:cNvSpPr>
            <p:nvPr/>
          </p:nvSpPr>
          <p:spPr bwMode="auto">
            <a:xfrm>
              <a:off x="6770" y="786"/>
              <a:ext cx="64" cy="62"/>
            </a:xfrm>
            <a:custGeom>
              <a:avLst/>
              <a:gdLst>
                <a:gd name="T0" fmla="*/ 36 w 43"/>
                <a:gd name="T1" fmla="*/ 42 h 42"/>
                <a:gd name="T2" fmla="*/ 32 w 43"/>
                <a:gd name="T3" fmla="*/ 41 h 42"/>
                <a:gd name="T4" fmla="*/ 2 w 43"/>
                <a:gd name="T5" fmla="*/ 11 h 42"/>
                <a:gd name="T6" fmla="*/ 2 w 43"/>
                <a:gd name="T7" fmla="*/ 2 h 42"/>
                <a:gd name="T8" fmla="*/ 11 w 43"/>
                <a:gd name="T9" fmla="*/ 2 h 42"/>
                <a:gd name="T10" fmla="*/ 41 w 43"/>
                <a:gd name="T11" fmla="*/ 32 h 42"/>
                <a:gd name="T12" fmla="*/ 41 w 43"/>
                <a:gd name="T13" fmla="*/ 41 h 42"/>
                <a:gd name="T14" fmla="*/ 36 w 43"/>
                <a:gd name="T15" fmla="*/ 42 h 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42">
                  <a:moveTo>
                    <a:pt x="36" y="42"/>
                  </a:moveTo>
                  <a:cubicBezTo>
                    <a:pt x="35" y="42"/>
                    <a:pt x="33" y="42"/>
                    <a:pt x="32" y="41"/>
                  </a:cubicBezTo>
                  <a:cubicBezTo>
                    <a:pt x="2" y="11"/>
                    <a:pt x="2" y="11"/>
                    <a:pt x="2" y="11"/>
                  </a:cubicBezTo>
                  <a:cubicBezTo>
                    <a:pt x="0" y="8"/>
                    <a:pt x="0" y="5"/>
                    <a:pt x="2" y="2"/>
                  </a:cubicBezTo>
                  <a:cubicBezTo>
                    <a:pt x="5" y="0"/>
                    <a:pt x="8" y="0"/>
                    <a:pt x="11" y="2"/>
                  </a:cubicBezTo>
                  <a:cubicBezTo>
                    <a:pt x="41" y="32"/>
                    <a:pt x="41" y="32"/>
                    <a:pt x="41" y="32"/>
                  </a:cubicBezTo>
                  <a:cubicBezTo>
                    <a:pt x="43" y="35"/>
                    <a:pt x="43" y="38"/>
                    <a:pt x="41" y="41"/>
                  </a:cubicBezTo>
                  <a:cubicBezTo>
                    <a:pt x="39" y="42"/>
                    <a:pt x="38" y="42"/>
                    <a:pt x="36"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44" name="Freeform 93">
              <a:extLst>
                <a:ext uri="{FF2B5EF4-FFF2-40B4-BE49-F238E27FC236}">
                  <a16:creationId xmlns:a16="http://schemas.microsoft.com/office/drawing/2014/main" id="{2E3F9C6A-D273-41BF-8E55-0DC640B182F8}"/>
                </a:ext>
              </a:extLst>
            </p:cNvPr>
            <p:cNvSpPr>
              <a:spLocks/>
            </p:cNvSpPr>
            <p:nvPr/>
          </p:nvSpPr>
          <p:spPr bwMode="auto">
            <a:xfrm>
              <a:off x="6690" y="618"/>
              <a:ext cx="89" cy="17"/>
            </a:xfrm>
            <a:custGeom>
              <a:avLst/>
              <a:gdLst>
                <a:gd name="T0" fmla="*/ 54 w 60"/>
                <a:gd name="T1" fmla="*/ 12 h 12"/>
                <a:gd name="T2" fmla="*/ 6 w 60"/>
                <a:gd name="T3" fmla="*/ 12 h 12"/>
                <a:gd name="T4" fmla="*/ 0 w 60"/>
                <a:gd name="T5" fmla="*/ 6 h 12"/>
                <a:gd name="T6" fmla="*/ 6 w 60"/>
                <a:gd name="T7" fmla="*/ 0 h 12"/>
                <a:gd name="T8" fmla="*/ 54 w 60"/>
                <a:gd name="T9" fmla="*/ 0 h 12"/>
                <a:gd name="T10" fmla="*/ 60 w 60"/>
                <a:gd name="T11" fmla="*/ 6 h 12"/>
                <a:gd name="T12" fmla="*/ 54 w 60"/>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60" h="12">
                  <a:moveTo>
                    <a:pt x="54" y="12"/>
                  </a:moveTo>
                  <a:cubicBezTo>
                    <a:pt x="6" y="12"/>
                    <a:pt x="6" y="12"/>
                    <a:pt x="6" y="12"/>
                  </a:cubicBezTo>
                  <a:cubicBezTo>
                    <a:pt x="3" y="12"/>
                    <a:pt x="0" y="10"/>
                    <a:pt x="0" y="6"/>
                  </a:cubicBezTo>
                  <a:cubicBezTo>
                    <a:pt x="0" y="3"/>
                    <a:pt x="3" y="0"/>
                    <a:pt x="6" y="0"/>
                  </a:cubicBezTo>
                  <a:cubicBezTo>
                    <a:pt x="54" y="0"/>
                    <a:pt x="54" y="0"/>
                    <a:pt x="54" y="0"/>
                  </a:cubicBezTo>
                  <a:cubicBezTo>
                    <a:pt x="58" y="0"/>
                    <a:pt x="60" y="3"/>
                    <a:pt x="60" y="6"/>
                  </a:cubicBezTo>
                  <a:cubicBezTo>
                    <a:pt x="60" y="10"/>
                    <a:pt x="58" y="12"/>
                    <a:pt x="5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45" name="Freeform 94">
              <a:extLst>
                <a:ext uri="{FF2B5EF4-FFF2-40B4-BE49-F238E27FC236}">
                  <a16:creationId xmlns:a16="http://schemas.microsoft.com/office/drawing/2014/main" id="{1DF1E216-309B-4197-AC13-5EBFFE02FA25}"/>
                </a:ext>
              </a:extLst>
            </p:cNvPr>
            <p:cNvSpPr>
              <a:spLocks/>
            </p:cNvSpPr>
            <p:nvPr/>
          </p:nvSpPr>
          <p:spPr bwMode="auto">
            <a:xfrm>
              <a:off x="6690" y="689"/>
              <a:ext cx="89" cy="17"/>
            </a:xfrm>
            <a:custGeom>
              <a:avLst/>
              <a:gdLst>
                <a:gd name="T0" fmla="*/ 54 w 60"/>
                <a:gd name="T1" fmla="*/ 12 h 12"/>
                <a:gd name="T2" fmla="*/ 6 w 60"/>
                <a:gd name="T3" fmla="*/ 12 h 12"/>
                <a:gd name="T4" fmla="*/ 0 w 60"/>
                <a:gd name="T5" fmla="*/ 6 h 12"/>
                <a:gd name="T6" fmla="*/ 6 w 60"/>
                <a:gd name="T7" fmla="*/ 0 h 12"/>
                <a:gd name="T8" fmla="*/ 54 w 60"/>
                <a:gd name="T9" fmla="*/ 0 h 12"/>
                <a:gd name="T10" fmla="*/ 60 w 60"/>
                <a:gd name="T11" fmla="*/ 6 h 12"/>
                <a:gd name="T12" fmla="*/ 54 w 60"/>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60" h="12">
                  <a:moveTo>
                    <a:pt x="54" y="12"/>
                  </a:moveTo>
                  <a:cubicBezTo>
                    <a:pt x="6" y="12"/>
                    <a:pt x="6" y="12"/>
                    <a:pt x="6" y="12"/>
                  </a:cubicBezTo>
                  <a:cubicBezTo>
                    <a:pt x="3" y="12"/>
                    <a:pt x="0" y="10"/>
                    <a:pt x="0" y="6"/>
                  </a:cubicBezTo>
                  <a:cubicBezTo>
                    <a:pt x="0" y="3"/>
                    <a:pt x="3" y="0"/>
                    <a:pt x="6" y="0"/>
                  </a:cubicBezTo>
                  <a:cubicBezTo>
                    <a:pt x="54" y="0"/>
                    <a:pt x="54" y="0"/>
                    <a:pt x="54" y="0"/>
                  </a:cubicBezTo>
                  <a:cubicBezTo>
                    <a:pt x="58" y="0"/>
                    <a:pt x="60" y="3"/>
                    <a:pt x="60" y="6"/>
                  </a:cubicBezTo>
                  <a:cubicBezTo>
                    <a:pt x="60" y="10"/>
                    <a:pt x="58" y="12"/>
                    <a:pt x="5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46" name="Freeform 95">
              <a:extLst>
                <a:ext uri="{FF2B5EF4-FFF2-40B4-BE49-F238E27FC236}">
                  <a16:creationId xmlns:a16="http://schemas.microsoft.com/office/drawing/2014/main" id="{85E322B0-460B-4D7D-8715-DE05C64BD7F3}"/>
                </a:ext>
              </a:extLst>
            </p:cNvPr>
            <p:cNvSpPr>
              <a:spLocks/>
            </p:cNvSpPr>
            <p:nvPr/>
          </p:nvSpPr>
          <p:spPr bwMode="auto">
            <a:xfrm>
              <a:off x="6593" y="582"/>
              <a:ext cx="90" cy="62"/>
            </a:xfrm>
            <a:custGeom>
              <a:avLst/>
              <a:gdLst>
                <a:gd name="T0" fmla="*/ 24 w 61"/>
                <a:gd name="T1" fmla="*/ 42 h 42"/>
                <a:gd name="T2" fmla="*/ 20 w 61"/>
                <a:gd name="T3" fmla="*/ 41 h 42"/>
                <a:gd name="T4" fmla="*/ 2 w 61"/>
                <a:gd name="T5" fmla="*/ 23 h 42"/>
                <a:gd name="T6" fmla="*/ 2 w 61"/>
                <a:gd name="T7" fmla="*/ 14 h 42"/>
                <a:gd name="T8" fmla="*/ 11 w 61"/>
                <a:gd name="T9" fmla="*/ 14 h 42"/>
                <a:gd name="T10" fmla="*/ 24 w 61"/>
                <a:gd name="T11" fmla="*/ 28 h 42"/>
                <a:gd name="T12" fmla="*/ 50 w 61"/>
                <a:gd name="T13" fmla="*/ 2 h 42"/>
                <a:gd name="T14" fmla="*/ 59 w 61"/>
                <a:gd name="T15" fmla="*/ 2 h 42"/>
                <a:gd name="T16" fmla="*/ 59 w 61"/>
                <a:gd name="T17" fmla="*/ 11 h 42"/>
                <a:gd name="T18" fmla="*/ 29 w 61"/>
                <a:gd name="T19" fmla="*/ 41 h 42"/>
                <a:gd name="T20" fmla="*/ 24 w 61"/>
                <a:gd name="T21"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1" h="42">
                  <a:moveTo>
                    <a:pt x="24" y="42"/>
                  </a:moveTo>
                  <a:cubicBezTo>
                    <a:pt x="23" y="42"/>
                    <a:pt x="21" y="42"/>
                    <a:pt x="20" y="41"/>
                  </a:cubicBezTo>
                  <a:cubicBezTo>
                    <a:pt x="2" y="23"/>
                    <a:pt x="2" y="23"/>
                    <a:pt x="2" y="23"/>
                  </a:cubicBezTo>
                  <a:cubicBezTo>
                    <a:pt x="0" y="20"/>
                    <a:pt x="0" y="17"/>
                    <a:pt x="2" y="14"/>
                  </a:cubicBezTo>
                  <a:cubicBezTo>
                    <a:pt x="5" y="12"/>
                    <a:pt x="8" y="12"/>
                    <a:pt x="11" y="14"/>
                  </a:cubicBezTo>
                  <a:cubicBezTo>
                    <a:pt x="24" y="28"/>
                    <a:pt x="24" y="28"/>
                    <a:pt x="24" y="28"/>
                  </a:cubicBezTo>
                  <a:cubicBezTo>
                    <a:pt x="50" y="2"/>
                    <a:pt x="50" y="2"/>
                    <a:pt x="50" y="2"/>
                  </a:cubicBezTo>
                  <a:cubicBezTo>
                    <a:pt x="53" y="0"/>
                    <a:pt x="56" y="0"/>
                    <a:pt x="59" y="2"/>
                  </a:cubicBezTo>
                  <a:cubicBezTo>
                    <a:pt x="61" y="5"/>
                    <a:pt x="61" y="8"/>
                    <a:pt x="59" y="11"/>
                  </a:cubicBezTo>
                  <a:cubicBezTo>
                    <a:pt x="29" y="41"/>
                    <a:pt x="29" y="41"/>
                    <a:pt x="29" y="41"/>
                  </a:cubicBezTo>
                  <a:cubicBezTo>
                    <a:pt x="28" y="42"/>
                    <a:pt x="26" y="42"/>
                    <a:pt x="24"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47" name="Freeform 96">
              <a:extLst>
                <a:ext uri="{FF2B5EF4-FFF2-40B4-BE49-F238E27FC236}">
                  <a16:creationId xmlns:a16="http://schemas.microsoft.com/office/drawing/2014/main" id="{F536EEBA-7050-4B11-AE4A-74304FCAFA8E}"/>
                </a:ext>
              </a:extLst>
            </p:cNvPr>
            <p:cNvSpPr>
              <a:spLocks/>
            </p:cNvSpPr>
            <p:nvPr/>
          </p:nvSpPr>
          <p:spPr bwMode="auto">
            <a:xfrm>
              <a:off x="6593" y="653"/>
              <a:ext cx="90" cy="64"/>
            </a:xfrm>
            <a:custGeom>
              <a:avLst/>
              <a:gdLst>
                <a:gd name="T0" fmla="*/ 24 w 61"/>
                <a:gd name="T1" fmla="*/ 43 h 43"/>
                <a:gd name="T2" fmla="*/ 20 w 61"/>
                <a:gd name="T3" fmla="*/ 41 h 43"/>
                <a:gd name="T4" fmla="*/ 2 w 61"/>
                <a:gd name="T5" fmla="*/ 23 h 43"/>
                <a:gd name="T6" fmla="*/ 2 w 61"/>
                <a:gd name="T7" fmla="*/ 14 h 43"/>
                <a:gd name="T8" fmla="*/ 11 w 61"/>
                <a:gd name="T9" fmla="*/ 14 h 43"/>
                <a:gd name="T10" fmla="*/ 24 w 61"/>
                <a:gd name="T11" fmla="*/ 28 h 43"/>
                <a:gd name="T12" fmla="*/ 50 w 61"/>
                <a:gd name="T13" fmla="*/ 2 h 43"/>
                <a:gd name="T14" fmla="*/ 59 w 61"/>
                <a:gd name="T15" fmla="*/ 2 h 43"/>
                <a:gd name="T16" fmla="*/ 59 w 61"/>
                <a:gd name="T17" fmla="*/ 11 h 43"/>
                <a:gd name="T18" fmla="*/ 29 w 61"/>
                <a:gd name="T19" fmla="*/ 41 h 43"/>
                <a:gd name="T20" fmla="*/ 24 w 61"/>
                <a:gd name="T21"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1" h="43">
                  <a:moveTo>
                    <a:pt x="24" y="43"/>
                  </a:moveTo>
                  <a:cubicBezTo>
                    <a:pt x="23" y="43"/>
                    <a:pt x="21" y="42"/>
                    <a:pt x="20" y="41"/>
                  </a:cubicBezTo>
                  <a:cubicBezTo>
                    <a:pt x="2" y="23"/>
                    <a:pt x="2" y="23"/>
                    <a:pt x="2" y="23"/>
                  </a:cubicBezTo>
                  <a:cubicBezTo>
                    <a:pt x="0" y="21"/>
                    <a:pt x="0" y="17"/>
                    <a:pt x="2" y="14"/>
                  </a:cubicBezTo>
                  <a:cubicBezTo>
                    <a:pt x="5" y="12"/>
                    <a:pt x="8" y="12"/>
                    <a:pt x="11" y="14"/>
                  </a:cubicBezTo>
                  <a:cubicBezTo>
                    <a:pt x="24" y="28"/>
                    <a:pt x="24" y="28"/>
                    <a:pt x="24" y="28"/>
                  </a:cubicBezTo>
                  <a:cubicBezTo>
                    <a:pt x="50" y="2"/>
                    <a:pt x="50" y="2"/>
                    <a:pt x="50" y="2"/>
                  </a:cubicBezTo>
                  <a:cubicBezTo>
                    <a:pt x="53" y="0"/>
                    <a:pt x="56" y="0"/>
                    <a:pt x="59" y="2"/>
                  </a:cubicBezTo>
                  <a:cubicBezTo>
                    <a:pt x="61" y="5"/>
                    <a:pt x="61" y="9"/>
                    <a:pt x="59" y="11"/>
                  </a:cubicBezTo>
                  <a:cubicBezTo>
                    <a:pt x="29" y="41"/>
                    <a:pt x="29" y="41"/>
                    <a:pt x="29" y="41"/>
                  </a:cubicBezTo>
                  <a:cubicBezTo>
                    <a:pt x="28" y="42"/>
                    <a:pt x="26" y="43"/>
                    <a:pt x="24"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48" name="Freeform 97">
              <a:extLst>
                <a:ext uri="{FF2B5EF4-FFF2-40B4-BE49-F238E27FC236}">
                  <a16:creationId xmlns:a16="http://schemas.microsoft.com/office/drawing/2014/main" id="{4E31E07F-C8BB-4D09-A8B3-D98EBF15D7FB}"/>
                </a:ext>
              </a:extLst>
            </p:cNvPr>
            <p:cNvSpPr>
              <a:spLocks/>
            </p:cNvSpPr>
            <p:nvPr/>
          </p:nvSpPr>
          <p:spPr bwMode="auto">
            <a:xfrm>
              <a:off x="6539" y="440"/>
              <a:ext cx="302" cy="391"/>
            </a:xfrm>
            <a:custGeom>
              <a:avLst/>
              <a:gdLst>
                <a:gd name="T0" fmla="*/ 108 w 204"/>
                <a:gd name="T1" fmla="*/ 264 h 264"/>
                <a:gd name="T2" fmla="*/ 6 w 204"/>
                <a:gd name="T3" fmla="*/ 264 h 264"/>
                <a:gd name="T4" fmla="*/ 0 w 204"/>
                <a:gd name="T5" fmla="*/ 258 h 264"/>
                <a:gd name="T6" fmla="*/ 0 w 204"/>
                <a:gd name="T7" fmla="*/ 6 h 264"/>
                <a:gd name="T8" fmla="*/ 6 w 204"/>
                <a:gd name="T9" fmla="*/ 0 h 264"/>
                <a:gd name="T10" fmla="*/ 138 w 204"/>
                <a:gd name="T11" fmla="*/ 0 h 264"/>
                <a:gd name="T12" fmla="*/ 143 w 204"/>
                <a:gd name="T13" fmla="*/ 2 h 264"/>
                <a:gd name="T14" fmla="*/ 203 w 204"/>
                <a:gd name="T15" fmla="*/ 62 h 264"/>
                <a:gd name="T16" fmla="*/ 204 w 204"/>
                <a:gd name="T17" fmla="*/ 66 h 264"/>
                <a:gd name="T18" fmla="*/ 204 w 204"/>
                <a:gd name="T19" fmla="*/ 156 h 264"/>
                <a:gd name="T20" fmla="*/ 192 w 204"/>
                <a:gd name="T21" fmla="*/ 156 h 264"/>
                <a:gd name="T22" fmla="*/ 192 w 204"/>
                <a:gd name="T23" fmla="*/ 69 h 264"/>
                <a:gd name="T24" fmla="*/ 136 w 204"/>
                <a:gd name="T25" fmla="*/ 12 h 264"/>
                <a:gd name="T26" fmla="*/ 12 w 204"/>
                <a:gd name="T27" fmla="*/ 12 h 264"/>
                <a:gd name="T28" fmla="*/ 12 w 204"/>
                <a:gd name="T29" fmla="*/ 252 h 264"/>
                <a:gd name="T30" fmla="*/ 108 w 204"/>
                <a:gd name="T31" fmla="*/ 252 h 264"/>
                <a:gd name="T32" fmla="*/ 108 w 204"/>
                <a:gd name="T33" fmla="*/ 264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4" h="264">
                  <a:moveTo>
                    <a:pt x="108" y="264"/>
                  </a:moveTo>
                  <a:cubicBezTo>
                    <a:pt x="6" y="264"/>
                    <a:pt x="6" y="264"/>
                    <a:pt x="6" y="264"/>
                  </a:cubicBezTo>
                  <a:cubicBezTo>
                    <a:pt x="3" y="264"/>
                    <a:pt x="0" y="262"/>
                    <a:pt x="0" y="258"/>
                  </a:cubicBezTo>
                  <a:cubicBezTo>
                    <a:pt x="0" y="6"/>
                    <a:pt x="0" y="6"/>
                    <a:pt x="0" y="6"/>
                  </a:cubicBezTo>
                  <a:cubicBezTo>
                    <a:pt x="0" y="3"/>
                    <a:pt x="3" y="0"/>
                    <a:pt x="6" y="0"/>
                  </a:cubicBezTo>
                  <a:cubicBezTo>
                    <a:pt x="138" y="0"/>
                    <a:pt x="138" y="0"/>
                    <a:pt x="138" y="0"/>
                  </a:cubicBezTo>
                  <a:cubicBezTo>
                    <a:pt x="140" y="0"/>
                    <a:pt x="142" y="1"/>
                    <a:pt x="143" y="2"/>
                  </a:cubicBezTo>
                  <a:cubicBezTo>
                    <a:pt x="203" y="62"/>
                    <a:pt x="203" y="62"/>
                    <a:pt x="203" y="62"/>
                  </a:cubicBezTo>
                  <a:cubicBezTo>
                    <a:pt x="204" y="63"/>
                    <a:pt x="204" y="65"/>
                    <a:pt x="204" y="66"/>
                  </a:cubicBezTo>
                  <a:cubicBezTo>
                    <a:pt x="204" y="156"/>
                    <a:pt x="204" y="156"/>
                    <a:pt x="204" y="156"/>
                  </a:cubicBezTo>
                  <a:cubicBezTo>
                    <a:pt x="192" y="156"/>
                    <a:pt x="192" y="156"/>
                    <a:pt x="192" y="156"/>
                  </a:cubicBezTo>
                  <a:cubicBezTo>
                    <a:pt x="192" y="69"/>
                    <a:pt x="192" y="69"/>
                    <a:pt x="192" y="69"/>
                  </a:cubicBezTo>
                  <a:cubicBezTo>
                    <a:pt x="136" y="12"/>
                    <a:pt x="136" y="12"/>
                    <a:pt x="136" y="12"/>
                  </a:cubicBezTo>
                  <a:cubicBezTo>
                    <a:pt x="12" y="12"/>
                    <a:pt x="12" y="12"/>
                    <a:pt x="12" y="12"/>
                  </a:cubicBezTo>
                  <a:cubicBezTo>
                    <a:pt x="12" y="252"/>
                    <a:pt x="12" y="252"/>
                    <a:pt x="12" y="252"/>
                  </a:cubicBezTo>
                  <a:cubicBezTo>
                    <a:pt x="108" y="252"/>
                    <a:pt x="108" y="252"/>
                    <a:pt x="108" y="252"/>
                  </a:cubicBezTo>
                  <a:lnTo>
                    <a:pt x="108" y="2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49" name="Freeform 98">
              <a:extLst>
                <a:ext uri="{FF2B5EF4-FFF2-40B4-BE49-F238E27FC236}">
                  <a16:creationId xmlns:a16="http://schemas.microsoft.com/office/drawing/2014/main" id="{7E2629C2-D4F8-4A29-A6B1-9EA45F85D0AE}"/>
                </a:ext>
              </a:extLst>
            </p:cNvPr>
            <p:cNvSpPr>
              <a:spLocks/>
            </p:cNvSpPr>
            <p:nvPr/>
          </p:nvSpPr>
          <p:spPr bwMode="auto">
            <a:xfrm>
              <a:off x="6734" y="440"/>
              <a:ext cx="107" cy="107"/>
            </a:xfrm>
            <a:custGeom>
              <a:avLst/>
              <a:gdLst>
                <a:gd name="T0" fmla="*/ 66 w 72"/>
                <a:gd name="T1" fmla="*/ 72 h 72"/>
                <a:gd name="T2" fmla="*/ 6 w 72"/>
                <a:gd name="T3" fmla="*/ 72 h 72"/>
                <a:gd name="T4" fmla="*/ 0 w 72"/>
                <a:gd name="T5" fmla="*/ 66 h 72"/>
                <a:gd name="T6" fmla="*/ 0 w 72"/>
                <a:gd name="T7" fmla="*/ 6 h 72"/>
                <a:gd name="T8" fmla="*/ 6 w 72"/>
                <a:gd name="T9" fmla="*/ 0 h 72"/>
                <a:gd name="T10" fmla="*/ 12 w 72"/>
                <a:gd name="T11" fmla="*/ 6 h 72"/>
                <a:gd name="T12" fmla="*/ 12 w 72"/>
                <a:gd name="T13" fmla="*/ 60 h 72"/>
                <a:gd name="T14" fmla="*/ 66 w 72"/>
                <a:gd name="T15" fmla="*/ 60 h 72"/>
                <a:gd name="T16" fmla="*/ 72 w 72"/>
                <a:gd name="T17" fmla="*/ 66 h 72"/>
                <a:gd name="T18" fmla="*/ 66 w 72"/>
                <a:gd name="T19"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72">
                  <a:moveTo>
                    <a:pt x="66" y="72"/>
                  </a:moveTo>
                  <a:cubicBezTo>
                    <a:pt x="6" y="72"/>
                    <a:pt x="6" y="72"/>
                    <a:pt x="6" y="72"/>
                  </a:cubicBezTo>
                  <a:cubicBezTo>
                    <a:pt x="3" y="72"/>
                    <a:pt x="0" y="70"/>
                    <a:pt x="0" y="66"/>
                  </a:cubicBezTo>
                  <a:cubicBezTo>
                    <a:pt x="0" y="6"/>
                    <a:pt x="0" y="6"/>
                    <a:pt x="0" y="6"/>
                  </a:cubicBezTo>
                  <a:cubicBezTo>
                    <a:pt x="0" y="3"/>
                    <a:pt x="3" y="0"/>
                    <a:pt x="6" y="0"/>
                  </a:cubicBezTo>
                  <a:cubicBezTo>
                    <a:pt x="10" y="0"/>
                    <a:pt x="12" y="3"/>
                    <a:pt x="12" y="6"/>
                  </a:cubicBezTo>
                  <a:cubicBezTo>
                    <a:pt x="12" y="60"/>
                    <a:pt x="12" y="60"/>
                    <a:pt x="12" y="60"/>
                  </a:cubicBezTo>
                  <a:cubicBezTo>
                    <a:pt x="66" y="60"/>
                    <a:pt x="66" y="60"/>
                    <a:pt x="66" y="60"/>
                  </a:cubicBezTo>
                  <a:cubicBezTo>
                    <a:pt x="70" y="60"/>
                    <a:pt x="72" y="63"/>
                    <a:pt x="72" y="66"/>
                  </a:cubicBezTo>
                  <a:cubicBezTo>
                    <a:pt x="72" y="70"/>
                    <a:pt x="70" y="72"/>
                    <a:pt x="66"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grpSp>
      <p:sp>
        <p:nvSpPr>
          <p:cNvPr id="50" name="Rectangle: Rounded Corners 49">
            <a:extLst>
              <a:ext uri="{FF2B5EF4-FFF2-40B4-BE49-F238E27FC236}">
                <a16:creationId xmlns:a16="http://schemas.microsoft.com/office/drawing/2014/main" id="{1F327B6F-3496-4B66-86CC-1DDB901AA337}"/>
              </a:ext>
            </a:extLst>
          </p:cNvPr>
          <p:cNvSpPr/>
          <p:nvPr/>
        </p:nvSpPr>
        <p:spPr>
          <a:xfrm>
            <a:off x="5735033" y="4494029"/>
            <a:ext cx="594064" cy="556696"/>
          </a:xfrm>
          <a:prstGeom prst="roundRect">
            <a:avLst>
              <a:gd name="adj" fmla="val 10000"/>
            </a:avLst>
          </a:prstGeom>
          <a:blipFill dpi="0" rotWithShape="1">
            <a:blip r:embed="rId3"/>
            <a:srcRect/>
            <a:stretch>
              <a:fillRect l="2736" t="2737" r="2847" b="2847"/>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Tree>
    <p:extLst>
      <p:ext uri="{BB962C8B-B14F-4D97-AF65-F5344CB8AC3E}">
        <p14:creationId xmlns:p14="http://schemas.microsoft.com/office/powerpoint/2010/main" val="36266303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3100" dirty="0"/>
              <a:t>[ </a:t>
            </a:r>
            <a:r>
              <a:rPr lang="en-US" sz="3100" dirty="0">
                <a:solidFill>
                  <a:srgbClr val="FF0000"/>
                </a:solidFill>
              </a:rPr>
              <a:t>Login</a:t>
            </a:r>
            <a:r>
              <a:rPr lang="en-US" sz="3100" dirty="0"/>
              <a:t>]</a:t>
            </a:r>
            <a:br>
              <a:rPr lang="en-US" dirty="0"/>
            </a:br>
            <a:endParaRPr lang="en-US" dirty="0"/>
          </a:p>
        </p:txBody>
      </p:sp>
      <p:grpSp>
        <p:nvGrpSpPr>
          <p:cNvPr id="18" name="Group 40" descr="binoculars ">
            <a:extLst>
              <a:ext uri="{FF2B5EF4-FFF2-40B4-BE49-F238E27FC236}">
                <a16:creationId xmlns:a16="http://schemas.microsoft.com/office/drawing/2014/main" id="{A1A6FBF2-94DD-4A09-89B3-4FBBB3E92D2E}"/>
              </a:ext>
            </a:extLst>
          </p:cNvPr>
          <p:cNvGrpSpPr>
            <a:grpSpLocks noChangeAspect="1"/>
          </p:cNvGrpSpPr>
          <p:nvPr/>
        </p:nvGrpSpPr>
        <p:grpSpPr bwMode="auto">
          <a:xfrm>
            <a:off x="898412" y="2402190"/>
            <a:ext cx="530860" cy="491076"/>
            <a:chOff x="3438" y="454"/>
            <a:chExt cx="427" cy="395"/>
          </a:xfrm>
          <a:solidFill>
            <a:schemeClr val="accent1"/>
          </a:solidFill>
        </p:grpSpPr>
        <p:sp>
          <p:nvSpPr>
            <p:cNvPr id="19" name="Freeform 41">
              <a:extLst>
                <a:ext uri="{FF2B5EF4-FFF2-40B4-BE49-F238E27FC236}">
                  <a16:creationId xmlns:a16="http://schemas.microsoft.com/office/drawing/2014/main" id="{B190A25C-9FB3-4A42-A25F-5D75F711D9BB}"/>
                </a:ext>
              </a:extLst>
            </p:cNvPr>
            <p:cNvSpPr>
              <a:spLocks noEditPoints="1"/>
            </p:cNvSpPr>
            <p:nvPr/>
          </p:nvSpPr>
          <p:spPr bwMode="auto">
            <a:xfrm>
              <a:off x="3438" y="653"/>
              <a:ext cx="196" cy="196"/>
            </a:xfrm>
            <a:custGeom>
              <a:avLst/>
              <a:gdLst>
                <a:gd name="T0" fmla="*/ 66 w 132"/>
                <a:gd name="T1" fmla="*/ 132 h 132"/>
                <a:gd name="T2" fmla="*/ 0 w 132"/>
                <a:gd name="T3" fmla="*/ 66 h 132"/>
                <a:gd name="T4" fmla="*/ 66 w 132"/>
                <a:gd name="T5" fmla="*/ 0 h 132"/>
                <a:gd name="T6" fmla="*/ 132 w 132"/>
                <a:gd name="T7" fmla="*/ 66 h 132"/>
                <a:gd name="T8" fmla="*/ 66 w 132"/>
                <a:gd name="T9" fmla="*/ 132 h 132"/>
                <a:gd name="T10" fmla="*/ 66 w 132"/>
                <a:gd name="T11" fmla="*/ 12 h 132"/>
                <a:gd name="T12" fmla="*/ 12 w 132"/>
                <a:gd name="T13" fmla="*/ 66 h 132"/>
                <a:gd name="T14" fmla="*/ 66 w 132"/>
                <a:gd name="T15" fmla="*/ 120 h 132"/>
                <a:gd name="T16" fmla="*/ 120 w 132"/>
                <a:gd name="T17" fmla="*/ 66 h 132"/>
                <a:gd name="T18" fmla="*/ 66 w 132"/>
                <a:gd name="T19" fmla="*/ 1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2" h="132">
                  <a:moveTo>
                    <a:pt x="66" y="132"/>
                  </a:moveTo>
                  <a:cubicBezTo>
                    <a:pt x="29" y="132"/>
                    <a:pt x="0" y="102"/>
                    <a:pt x="0" y="66"/>
                  </a:cubicBezTo>
                  <a:cubicBezTo>
                    <a:pt x="0" y="29"/>
                    <a:pt x="29" y="0"/>
                    <a:pt x="66" y="0"/>
                  </a:cubicBezTo>
                  <a:cubicBezTo>
                    <a:pt x="102" y="0"/>
                    <a:pt x="132" y="29"/>
                    <a:pt x="132" y="66"/>
                  </a:cubicBezTo>
                  <a:cubicBezTo>
                    <a:pt x="132" y="102"/>
                    <a:pt x="102" y="132"/>
                    <a:pt x="66" y="132"/>
                  </a:cubicBezTo>
                  <a:close/>
                  <a:moveTo>
                    <a:pt x="66" y="12"/>
                  </a:moveTo>
                  <a:cubicBezTo>
                    <a:pt x="36" y="12"/>
                    <a:pt x="12" y="36"/>
                    <a:pt x="12" y="66"/>
                  </a:cubicBezTo>
                  <a:cubicBezTo>
                    <a:pt x="12" y="95"/>
                    <a:pt x="36" y="120"/>
                    <a:pt x="66" y="120"/>
                  </a:cubicBezTo>
                  <a:cubicBezTo>
                    <a:pt x="96" y="120"/>
                    <a:pt x="120" y="95"/>
                    <a:pt x="120" y="66"/>
                  </a:cubicBezTo>
                  <a:cubicBezTo>
                    <a:pt x="120" y="36"/>
                    <a:pt x="96" y="12"/>
                    <a:pt x="6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20" name="Freeform 42">
              <a:extLst>
                <a:ext uri="{FF2B5EF4-FFF2-40B4-BE49-F238E27FC236}">
                  <a16:creationId xmlns:a16="http://schemas.microsoft.com/office/drawing/2014/main" id="{14E9174F-6917-476C-869E-81410A7C7EB2}"/>
                </a:ext>
              </a:extLst>
            </p:cNvPr>
            <p:cNvSpPr>
              <a:spLocks/>
            </p:cNvSpPr>
            <p:nvPr/>
          </p:nvSpPr>
          <p:spPr bwMode="auto">
            <a:xfrm>
              <a:off x="3455" y="457"/>
              <a:ext cx="179" cy="250"/>
            </a:xfrm>
            <a:custGeom>
              <a:avLst/>
              <a:gdLst>
                <a:gd name="T0" fmla="*/ 7 w 121"/>
                <a:gd name="T1" fmla="*/ 169 h 169"/>
                <a:gd name="T2" fmla="*/ 4 w 121"/>
                <a:gd name="T3" fmla="*/ 168 h 169"/>
                <a:gd name="T4" fmla="*/ 1 w 121"/>
                <a:gd name="T5" fmla="*/ 160 h 169"/>
                <a:gd name="T6" fmla="*/ 37 w 121"/>
                <a:gd name="T7" fmla="*/ 76 h 169"/>
                <a:gd name="T8" fmla="*/ 39 w 121"/>
                <a:gd name="T9" fmla="*/ 74 h 169"/>
                <a:gd name="T10" fmla="*/ 56 w 121"/>
                <a:gd name="T11" fmla="*/ 57 h 169"/>
                <a:gd name="T12" fmla="*/ 73 w 121"/>
                <a:gd name="T13" fmla="*/ 11 h 169"/>
                <a:gd name="T14" fmla="*/ 75 w 121"/>
                <a:gd name="T15" fmla="*/ 8 h 169"/>
                <a:gd name="T16" fmla="*/ 97 w 121"/>
                <a:gd name="T17" fmla="*/ 0 h 169"/>
                <a:gd name="T18" fmla="*/ 119 w 121"/>
                <a:gd name="T19" fmla="*/ 8 h 169"/>
                <a:gd name="T20" fmla="*/ 121 w 121"/>
                <a:gd name="T21" fmla="*/ 13 h 169"/>
                <a:gd name="T22" fmla="*/ 121 w 121"/>
                <a:gd name="T23" fmla="*/ 61 h 169"/>
                <a:gd name="T24" fmla="*/ 115 w 121"/>
                <a:gd name="T25" fmla="*/ 67 h 169"/>
                <a:gd name="T26" fmla="*/ 109 w 121"/>
                <a:gd name="T27" fmla="*/ 61 h 169"/>
                <a:gd name="T28" fmla="*/ 109 w 121"/>
                <a:gd name="T29" fmla="*/ 15 h 169"/>
                <a:gd name="T30" fmla="*/ 84 w 121"/>
                <a:gd name="T31" fmla="*/ 16 h 169"/>
                <a:gd name="T32" fmla="*/ 66 w 121"/>
                <a:gd name="T33" fmla="*/ 63 h 169"/>
                <a:gd name="T34" fmla="*/ 65 w 121"/>
                <a:gd name="T35" fmla="*/ 65 h 169"/>
                <a:gd name="T36" fmla="*/ 48 w 121"/>
                <a:gd name="T37" fmla="*/ 82 h 169"/>
                <a:gd name="T38" fmla="*/ 12 w 121"/>
                <a:gd name="T39" fmla="*/ 165 h 169"/>
                <a:gd name="T40" fmla="*/ 7 w 121"/>
                <a:gd name="T41" fmla="*/ 169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1" h="169">
                  <a:moveTo>
                    <a:pt x="7" y="169"/>
                  </a:moveTo>
                  <a:cubicBezTo>
                    <a:pt x="6" y="169"/>
                    <a:pt x="5" y="168"/>
                    <a:pt x="4" y="168"/>
                  </a:cubicBezTo>
                  <a:cubicBezTo>
                    <a:pt x="1" y="167"/>
                    <a:pt x="0" y="163"/>
                    <a:pt x="1" y="160"/>
                  </a:cubicBezTo>
                  <a:cubicBezTo>
                    <a:pt x="37" y="76"/>
                    <a:pt x="37" y="76"/>
                    <a:pt x="37" y="76"/>
                  </a:cubicBezTo>
                  <a:cubicBezTo>
                    <a:pt x="38" y="76"/>
                    <a:pt x="38" y="75"/>
                    <a:pt x="39" y="74"/>
                  </a:cubicBezTo>
                  <a:cubicBezTo>
                    <a:pt x="56" y="57"/>
                    <a:pt x="56" y="57"/>
                    <a:pt x="56" y="57"/>
                  </a:cubicBezTo>
                  <a:cubicBezTo>
                    <a:pt x="73" y="11"/>
                    <a:pt x="73" y="11"/>
                    <a:pt x="73" y="11"/>
                  </a:cubicBezTo>
                  <a:cubicBezTo>
                    <a:pt x="74" y="10"/>
                    <a:pt x="74" y="9"/>
                    <a:pt x="75" y="8"/>
                  </a:cubicBezTo>
                  <a:cubicBezTo>
                    <a:pt x="80" y="3"/>
                    <a:pt x="88" y="0"/>
                    <a:pt x="97" y="0"/>
                  </a:cubicBezTo>
                  <a:cubicBezTo>
                    <a:pt x="106" y="0"/>
                    <a:pt x="114" y="3"/>
                    <a:pt x="119" y="8"/>
                  </a:cubicBezTo>
                  <a:cubicBezTo>
                    <a:pt x="120" y="10"/>
                    <a:pt x="121" y="11"/>
                    <a:pt x="121" y="13"/>
                  </a:cubicBezTo>
                  <a:cubicBezTo>
                    <a:pt x="121" y="61"/>
                    <a:pt x="121" y="61"/>
                    <a:pt x="121" y="61"/>
                  </a:cubicBezTo>
                  <a:cubicBezTo>
                    <a:pt x="121" y="64"/>
                    <a:pt x="118" y="67"/>
                    <a:pt x="115" y="67"/>
                  </a:cubicBezTo>
                  <a:cubicBezTo>
                    <a:pt x="112" y="67"/>
                    <a:pt x="109" y="64"/>
                    <a:pt x="109" y="61"/>
                  </a:cubicBezTo>
                  <a:cubicBezTo>
                    <a:pt x="109" y="15"/>
                    <a:pt x="109" y="15"/>
                    <a:pt x="109" y="15"/>
                  </a:cubicBezTo>
                  <a:cubicBezTo>
                    <a:pt x="102" y="10"/>
                    <a:pt x="90" y="11"/>
                    <a:pt x="84" y="16"/>
                  </a:cubicBezTo>
                  <a:cubicBezTo>
                    <a:pt x="66" y="63"/>
                    <a:pt x="66" y="63"/>
                    <a:pt x="66" y="63"/>
                  </a:cubicBezTo>
                  <a:cubicBezTo>
                    <a:pt x="66" y="64"/>
                    <a:pt x="66" y="64"/>
                    <a:pt x="65" y="65"/>
                  </a:cubicBezTo>
                  <a:cubicBezTo>
                    <a:pt x="48" y="82"/>
                    <a:pt x="48" y="82"/>
                    <a:pt x="48" y="82"/>
                  </a:cubicBezTo>
                  <a:cubicBezTo>
                    <a:pt x="12" y="165"/>
                    <a:pt x="12" y="165"/>
                    <a:pt x="12" y="165"/>
                  </a:cubicBezTo>
                  <a:cubicBezTo>
                    <a:pt x="11" y="167"/>
                    <a:pt x="9" y="169"/>
                    <a:pt x="7"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21" name="Freeform 43">
              <a:extLst>
                <a:ext uri="{FF2B5EF4-FFF2-40B4-BE49-F238E27FC236}">
                  <a16:creationId xmlns:a16="http://schemas.microsoft.com/office/drawing/2014/main" id="{699C5970-978A-4768-A989-EEA19CAABE54}"/>
                </a:ext>
              </a:extLst>
            </p:cNvPr>
            <p:cNvSpPr>
              <a:spLocks noEditPoints="1"/>
            </p:cNvSpPr>
            <p:nvPr/>
          </p:nvSpPr>
          <p:spPr bwMode="auto">
            <a:xfrm>
              <a:off x="3669" y="653"/>
              <a:ext cx="196" cy="196"/>
            </a:xfrm>
            <a:custGeom>
              <a:avLst/>
              <a:gdLst>
                <a:gd name="T0" fmla="*/ 66 w 132"/>
                <a:gd name="T1" fmla="*/ 132 h 132"/>
                <a:gd name="T2" fmla="*/ 0 w 132"/>
                <a:gd name="T3" fmla="*/ 66 h 132"/>
                <a:gd name="T4" fmla="*/ 66 w 132"/>
                <a:gd name="T5" fmla="*/ 0 h 132"/>
                <a:gd name="T6" fmla="*/ 132 w 132"/>
                <a:gd name="T7" fmla="*/ 66 h 132"/>
                <a:gd name="T8" fmla="*/ 66 w 132"/>
                <a:gd name="T9" fmla="*/ 132 h 132"/>
                <a:gd name="T10" fmla="*/ 66 w 132"/>
                <a:gd name="T11" fmla="*/ 12 h 132"/>
                <a:gd name="T12" fmla="*/ 12 w 132"/>
                <a:gd name="T13" fmla="*/ 66 h 132"/>
                <a:gd name="T14" fmla="*/ 66 w 132"/>
                <a:gd name="T15" fmla="*/ 120 h 132"/>
                <a:gd name="T16" fmla="*/ 120 w 132"/>
                <a:gd name="T17" fmla="*/ 66 h 132"/>
                <a:gd name="T18" fmla="*/ 66 w 132"/>
                <a:gd name="T19" fmla="*/ 1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2" h="132">
                  <a:moveTo>
                    <a:pt x="66" y="132"/>
                  </a:moveTo>
                  <a:cubicBezTo>
                    <a:pt x="29" y="132"/>
                    <a:pt x="0" y="102"/>
                    <a:pt x="0" y="66"/>
                  </a:cubicBezTo>
                  <a:cubicBezTo>
                    <a:pt x="0" y="29"/>
                    <a:pt x="29" y="0"/>
                    <a:pt x="66" y="0"/>
                  </a:cubicBezTo>
                  <a:cubicBezTo>
                    <a:pt x="102" y="0"/>
                    <a:pt x="132" y="29"/>
                    <a:pt x="132" y="66"/>
                  </a:cubicBezTo>
                  <a:cubicBezTo>
                    <a:pt x="132" y="102"/>
                    <a:pt x="102" y="132"/>
                    <a:pt x="66" y="132"/>
                  </a:cubicBezTo>
                  <a:close/>
                  <a:moveTo>
                    <a:pt x="66" y="12"/>
                  </a:moveTo>
                  <a:cubicBezTo>
                    <a:pt x="36" y="12"/>
                    <a:pt x="12" y="36"/>
                    <a:pt x="12" y="66"/>
                  </a:cubicBezTo>
                  <a:cubicBezTo>
                    <a:pt x="12" y="95"/>
                    <a:pt x="36" y="120"/>
                    <a:pt x="66" y="120"/>
                  </a:cubicBezTo>
                  <a:cubicBezTo>
                    <a:pt x="96" y="120"/>
                    <a:pt x="120" y="95"/>
                    <a:pt x="120" y="66"/>
                  </a:cubicBezTo>
                  <a:cubicBezTo>
                    <a:pt x="120" y="36"/>
                    <a:pt x="96" y="12"/>
                    <a:pt x="6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22" name="Freeform 44">
              <a:extLst>
                <a:ext uri="{FF2B5EF4-FFF2-40B4-BE49-F238E27FC236}">
                  <a16:creationId xmlns:a16="http://schemas.microsoft.com/office/drawing/2014/main" id="{5639BF25-EBB3-410D-AC83-1EEC23A1C85E}"/>
                </a:ext>
              </a:extLst>
            </p:cNvPr>
            <p:cNvSpPr>
              <a:spLocks/>
            </p:cNvSpPr>
            <p:nvPr/>
          </p:nvSpPr>
          <p:spPr bwMode="auto">
            <a:xfrm>
              <a:off x="3669" y="454"/>
              <a:ext cx="179" cy="253"/>
            </a:xfrm>
            <a:custGeom>
              <a:avLst/>
              <a:gdLst>
                <a:gd name="T0" fmla="*/ 114 w 121"/>
                <a:gd name="T1" fmla="*/ 171 h 171"/>
                <a:gd name="T2" fmla="*/ 108 w 121"/>
                <a:gd name="T3" fmla="*/ 167 h 171"/>
                <a:gd name="T4" fmla="*/ 73 w 121"/>
                <a:gd name="T5" fmla="*/ 84 h 171"/>
                <a:gd name="T6" fmla="*/ 56 w 121"/>
                <a:gd name="T7" fmla="*/ 67 h 171"/>
                <a:gd name="T8" fmla="*/ 54 w 121"/>
                <a:gd name="T9" fmla="*/ 65 h 171"/>
                <a:gd name="T10" fmla="*/ 37 w 121"/>
                <a:gd name="T11" fmla="*/ 19 h 171"/>
                <a:gd name="T12" fmla="*/ 12 w 121"/>
                <a:gd name="T13" fmla="*/ 18 h 171"/>
                <a:gd name="T14" fmla="*/ 12 w 121"/>
                <a:gd name="T15" fmla="*/ 63 h 171"/>
                <a:gd name="T16" fmla="*/ 6 w 121"/>
                <a:gd name="T17" fmla="*/ 69 h 171"/>
                <a:gd name="T18" fmla="*/ 0 w 121"/>
                <a:gd name="T19" fmla="*/ 63 h 171"/>
                <a:gd name="T20" fmla="*/ 0 w 121"/>
                <a:gd name="T21" fmla="*/ 15 h 171"/>
                <a:gd name="T22" fmla="*/ 2 w 121"/>
                <a:gd name="T23" fmla="*/ 11 h 171"/>
                <a:gd name="T24" fmla="*/ 46 w 121"/>
                <a:gd name="T25" fmla="*/ 11 h 171"/>
                <a:gd name="T26" fmla="*/ 47 w 121"/>
                <a:gd name="T27" fmla="*/ 13 h 171"/>
                <a:gd name="T28" fmla="*/ 65 w 121"/>
                <a:gd name="T29" fmla="*/ 59 h 171"/>
                <a:gd name="T30" fmla="*/ 82 w 121"/>
                <a:gd name="T31" fmla="*/ 76 h 171"/>
                <a:gd name="T32" fmla="*/ 83 w 121"/>
                <a:gd name="T33" fmla="*/ 78 h 171"/>
                <a:gd name="T34" fmla="*/ 119 w 121"/>
                <a:gd name="T35" fmla="*/ 162 h 171"/>
                <a:gd name="T36" fmla="*/ 116 w 121"/>
                <a:gd name="T37" fmla="*/ 170 h 171"/>
                <a:gd name="T38" fmla="*/ 114 w 121"/>
                <a:gd name="T39" fmla="*/ 171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1" h="171">
                  <a:moveTo>
                    <a:pt x="114" y="171"/>
                  </a:moveTo>
                  <a:cubicBezTo>
                    <a:pt x="112" y="171"/>
                    <a:pt x="109" y="169"/>
                    <a:pt x="108" y="167"/>
                  </a:cubicBezTo>
                  <a:cubicBezTo>
                    <a:pt x="73" y="84"/>
                    <a:pt x="73" y="84"/>
                    <a:pt x="73" y="84"/>
                  </a:cubicBezTo>
                  <a:cubicBezTo>
                    <a:pt x="56" y="67"/>
                    <a:pt x="56" y="67"/>
                    <a:pt x="56" y="67"/>
                  </a:cubicBezTo>
                  <a:cubicBezTo>
                    <a:pt x="55" y="66"/>
                    <a:pt x="55" y="66"/>
                    <a:pt x="54" y="65"/>
                  </a:cubicBezTo>
                  <a:cubicBezTo>
                    <a:pt x="37" y="19"/>
                    <a:pt x="37" y="19"/>
                    <a:pt x="37" y="19"/>
                  </a:cubicBezTo>
                  <a:cubicBezTo>
                    <a:pt x="30" y="13"/>
                    <a:pt x="19" y="13"/>
                    <a:pt x="12" y="18"/>
                  </a:cubicBezTo>
                  <a:cubicBezTo>
                    <a:pt x="12" y="63"/>
                    <a:pt x="12" y="63"/>
                    <a:pt x="12" y="63"/>
                  </a:cubicBezTo>
                  <a:cubicBezTo>
                    <a:pt x="12" y="66"/>
                    <a:pt x="9" y="69"/>
                    <a:pt x="6" y="69"/>
                  </a:cubicBezTo>
                  <a:cubicBezTo>
                    <a:pt x="3" y="69"/>
                    <a:pt x="0" y="66"/>
                    <a:pt x="0" y="63"/>
                  </a:cubicBezTo>
                  <a:cubicBezTo>
                    <a:pt x="0" y="15"/>
                    <a:pt x="0" y="15"/>
                    <a:pt x="0" y="15"/>
                  </a:cubicBezTo>
                  <a:cubicBezTo>
                    <a:pt x="0" y="14"/>
                    <a:pt x="0" y="12"/>
                    <a:pt x="2" y="11"/>
                  </a:cubicBezTo>
                  <a:cubicBezTo>
                    <a:pt x="13" y="0"/>
                    <a:pt x="35" y="0"/>
                    <a:pt x="46" y="11"/>
                  </a:cubicBezTo>
                  <a:cubicBezTo>
                    <a:pt x="47" y="12"/>
                    <a:pt x="47" y="12"/>
                    <a:pt x="47" y="13"/>
                  </a:cubicBezTo>
                  <a:cubicBezTo>
                    <a:pt x="65" y="59"/>
                    <a:pt x="65" y="59"/>
                    <a:pt x="65" y="59"/>
                  </a:cubicBezTo>
                  <a:cubicBezTo>
                    <a:pt x="82" y="76"/>
                    <a:pt x="82" y="76"/>
                    <a:pt x="82" y="76"/>
                  </a:cubicBezTo>
                  <a:cubicBezTo>
                    <a:pt x="83" y="77"/>
                    <a:pt x="83" y="78"/>
                    <a:pt x="83" y="78"/>
                  </a:cubicBezTo>
                  <a:cubicBezTo>
                    <a:pt x="119" y="162"/>
                    <a:pt x="119" y="162"/>
                    <a:pt x="119" y="162"/>
                  </a:cubicBezTo>
                  <a:cubicBezTo>
                    <a:pt x="121" y="165"/>
                    <a:pt x="119" y="169"/>
                    <a:pt x="116" y="170"/>
                  </a:cubicBezTo>
                  <a:cubicBezTo>
                    <a:pt x="115" y="170"/>
                    <a:pt x="115" y="171"/>
                    <a:pt x="114" y="1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23" name="Freeform 45">
              <a:extLst>
                <a:ext uri="{FF2B5EF4-FFF2-40B4-BE49-F238E27FC236}">
                  <a16:creationId xmlns:a16="http://schemas.microsoft.com/office/drawing/2014/main" id="{4EBBC860-343B-4326-8004-B4E7B3DF069D}"/>
                </a:ext>
              </a:extLst>
            </p:cNvPr>
            <p:cNvSpPr>
              <a:spLocks/>
            </p:cNvSpPr>
            <p:nvPr/>
          </p:nvSpPr>
          <p:spPr bwMode="auto">
            <a:xfrm>
              <a:off x="3572" y="574"/>
              <a:ext cx="159" cy="53"/>
            </a:xfrm>
            <a:custGeom>
              <a:avLst/>
              <a:gdLst>
                <a:gd name="T0" fmla="*/ 102 w 108"/>
                <a:gd name="T1" fmla="*/ 36 h 36"/>
                <a:gd name="T2" fmla="*/ 96 w 108"/>
                <a:gd name="T3" fmla="*/ 30 h 36"/>
                <a:gd name="T4" fmla="*/ 54 w 108"/>
                <a:gd name="T5" fmla="*/ 12 h 36"/>
                <a:gd name="T6" fmla="*/ 12 w 108"/>
                <a:gd name="T7" fmla="*/ 30 h 36"/>
                <a:gd name="T8" fmla="*/ 6 w 108"/>
                <a:gd name="T9" fmla="*/ 36 h 36"/>
                <a:gd name="T10" fmla="*/ 0 w 108"/>
                <a:gd name="T11" fmla="*/ 30 h 36"/>
                <a:gd name="T12" fmla="*/ 54 w 108"/>
                <a:gd name="T13" fmla="*/ 0 h 36"/>
                <a:gd name="T14" fmla="*/ 108 w 108"/>
                <a:gd name="T15" fmla="*/ 30 h 36"/>
                <a:gd name="T16" fmla="*/ 102 w 108"/>
                <a:gd name="T17"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8" h="36">
                  <a:moveTo>
                    <a:pt x="102" y="36"/>
                  </a:moveTo>
                  <a:cubicBezTo>
                    <a:pt x="99" y="36"/>
                    <a:pt x="96" y="33"/>
                    <a:pt x="96" y="30"/>
                  </a:cubicBezTo>
                  <a:cubicBezTo>
                    <a:pt x="96" y="21"/>
                    <a:pt x="78" y="12"/>
                    <a:pt x="54" y="12"/>
                  </a:cubicBezTo>
                  <a:cubicBezTo>
                    <a:pt x="30" y="12"/>
                    <a:pt x="12" y="21"/>
                    <a:pt x="12" y="30"/>
                  </a:cubicBezTo>
                  <a:cubicBezTo>
                    <a:pt x="12" y="33"/>
                    <a:pt x="9" y="36"/>
                    <a:pt x="6" y="36"/>
                  </a:cubicBezTo>
                  <a:cubicBezTo>
                    <a:pt x="3" y="36"/>
                    <a:pt x="0" y="33"/>
                    <a:pt x="0" y="30"/>
                  </a:cubicBezTo>
                  <a:cubicBezTo>
                    <a:pt x="0" y="13"/>
                    <a:pt x="23" y="0"/>
                    <a:pt x="54" y="0"/>
                  </a:cubicBezTo>
                  <a:cubicBezTo>
                    <a:pt x="85" y="0"/>
                    <a:pt x="108" y="13"/>
                    <a:pt x="108" y="30"/>
                  </a:cubicBezTo>
                  <a:cubicBezTo>
                    <a:pt x="108" y="33"/>
                    <a:pt x="105" y="36"/>
                    <a:pt x="102"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24" name="Freeform 46">
              <a:extLst>
                <a:ext uri="{FF2B5EF4-FFF2-40B4-BE49-F238E27FC236}">
                  <a16:creationId xmlns:a16="http://schemas.microsoft.com/office/drawing/2014/main" id="{F535E22A-8C4C-4745-954E-49C8629B5C6A}"/>
                </a:ext>
              </a:extLst>
            </p:cNvPr>
            <p:cNvSpPr>
              <a:spLocks/>
            </p:cNvSpPr>
            <p:nvPr/>
          </p:nvSpPr>
          <p:spPr bwMode="auto">
            <a:xfrm>
              <a:off x="3616" y="575"/>
              <a:ext cx="18" cy="185"/>
            </a:xfrm>
            <a:custGeom>
              <a:avLst/>
              <a:gdLst>
                <a:gd name="T0" fmla="*/ 6 w 12"/>
                <a:gd name="T1" fmla="*/ 125 h 125"/>
                <a:gd name="T2" fmla="*/ 0 w 12"/>
                <a:gd name="T3" fmla="*/ 119 h 125"/>
                <a:gd name="T4" fmla="*/ 0 w 12"/>
                <a:gd name="T5" fmla="*/ 6 h 125"/>
                <a:gd name="T6" fmla="*/ 6 w 12"/>
                <a:gd name="T7" fmla="*/ 0 h 125"/>
                <a:gd name="T8" fmla="*/ 12 w 12"/>
                <a:gd name="T9" fmla="*/ 6 h 125"/>
                <a:gd name="T10" fmla="*/ 12 w 12"/>
                <a:gd name="T11" fmla="*/ 119 h 125"/>
                <a:gd name="T12" fmla="*/ 6 w 12"/>
                <a:gd name="T13" fmla="*/ 125 h 125"/>
              </a:gdLst>
              <a:ahLst/>
              <a:cxnLst>
                <a:cxn ang="0">
                  <a:pos x="T0" y="T1"/>
                </a:cxn>
                <a:cxn ang="0">
                  <a:pos x="T2" y="T3"/>
                </a:cxn>
                <a:cxn ang="0">
                  <a:pos x="T4" y="T5"/>
                </a:cxn>
                <a:cxn ang="0">
                  <a:pos x="T6" y="T7"/>
                </a:cxn>
                <a:cxn ang="0">
                  <a:pos x="T8" y="T9"/>
                </a:cxn>
                <a:cxn ang="0">
                  <a:pos x="T10" y="T11"/>
                </a:cxn>
                <a:cxn ang="0">
                  <a:pos x="T12" y="T13"/>
                </a:cxn>
              </a:cxnLst>
              <a:rect l="0" t="0" r="r" b="b"/>
              <a:pathLst>
                <a:path w="12" h="125">
                  <a:moveTo>
                    <a:pt x="6" y="125"/>
                  </a:moveTo>
                  <a:cubicBezTo>
                    <a:pt x="3" y="125"/>
                    <a:pt x="0" y="122"/>
                    <a:pt x="0" y="119"/>
                  </a:cubicBezTo>
                  <a:cubicBezTo>
                    <a:pt x="0" y="6"/>
                    <a:pt x="0" y="6"/>
                    <a:pt x="0" y="6"/>
                  </a:cubicBezTo>
                  <a:cubicBezTo>
                    <a:pt x="0" y="3"/>
                    <a:pt x="3" y="0"/>
                    <a:pt x="6" y="0"/>
                  </a:cubicBezTo>
                  <a:cubicBezTo>
                    <a:pt x="9" y="0"/>
                    <a:pt x="12" y="3"/>
                    <a:pt x="12" y="6"/>
                  </a:cubicBezTo>
                  <a:cubicBezTo>
                    <a:pt x="12" y="119"/>
                    <a:pt x="12" y="119"/>
                    <a:pt x="12" y="119"/>
                  </a:cubicBezTo>
                  <a:cubicBezTo>
                    <a:pt x="12" y="122"/>
                    <a:pt x="9" y="125"/>
                    <a:pt x="6" y="1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25" name="Freeform 47">
              <a:extLst>
                <a:ext uri="{FF2B5EF4-FFF2-40B4-BE49-F238E27FC236}">
                  <a16:creationId xmlns:a16="http://schemas.microsoft.com/office/drawing/2014/main" id="{4602873B-A19A-45D5-8DF2-B485AEA39344}"/>
                </a:ext>
              </a:extLst>
            </p:cNvPr>
            <p:cNvSpPr>
              <a:spLocks/>
            </p:cNvSpPr>
            <p:nvPr/>
          </p:nvSpPr>
          <p:spPr bwMode="auto">
            <a:xfrm>
              <a:off x="3669" y="575"/>
              <a:ext cx="18" cy="185"/>
            </a:xfrm>
            <a:custGeom>
              <a:avLst/>
              <a:gdLst>
                <a:gd name="T0" fmla="*/ 6 w 12"/>
                <a:gd name="T1" fmla="*/ 125 h 125"/>
                <a:gd name="T2" fmla="*/ 0 w 12"/>
                <a:gd name="T3" fmla="*/ 119 h 125"/>
                <a:gd name="T4" fmla="*/ 0 w 12"/>
                <a:gd name="T5" fmla="*/ 6 h 125"/>
                <a:gd name="T6" fmla="*/ 6 w 12"/>
                <a:gd name="T7" fmla="*/ 0 h 125"/>
                <a:gd name="T8" fmla="*/ 12 w 12"/>
                <a:gd name="T9" fmla="*/ 6 h 125"/>
                <a:gd name="T10" fmla="*/ 12 w 12"/>
                <a:gd name="T11" fmla="*/ 119 h 125"/>
                <a:gd name="T12" fmla="*/ 6 w 12"/>
                <a:gd name="T13" fmla="*/ 125 h 125"/>
              </a:gdLst>
              <a:ahLst/>
              <a:cxnLst>
                <a:cxn ang="0">
                  <a:pos x="T0" y="T1"/>
                </a:cxn>
                <a:cxn ang="0">
                  <a:pos x="T2" y="T3"/>
                </a:cxn>
                <a:cxn ang="0">
                  <a:pos x="T4" y="T5"/>
                </a:cxn>
                <a:cxn ang="0">
                  <a:pos x="T6" y="T7"/>
                </a:cxn>
                <a:cxn ang="0">
                  <a:pos x="T8" y="T9"/>
                </a:cxn>
                <a:cxn ang="0">
                  <a:pos x="T10" y="T11"/>
                </a:cxn>
                <a:cxn ang="0">
                  <a:pos x="T12" y="T13"/>
                </a:cxn>
              </a:cxnLst>
              <a:rect l="0" t="0" r="r" b="b"/>
              <a:pathLst>
                <a:path w="12" h="125">
                  <a:moveTo>
                    <a:pt x="6" y="125"/>
                  </a:moveTo>
                  <a:cubicBezTo>
                    <a:pt x="3" y="125"/>
                    <a:pt x="0" y="122"/>
                    <a:pt x="0" y="119"/>
                  </a:cubicBezTo>
                  <a:cubicBezTo>
                    <a:pt x="0" y="6"/>
                    <a:pt x="0" y="6"/>
                    <a:pt x="0" y="6"/>
                  </a:cubicBezTo>
                  <a:cubicBezTo>
                    <a:pt x="0" y="3"/>
                    <a:pt x="3" y="0"/>
                    <a:pt x="6" y="0"/>
                  </a:cubicBezTo>
                  <a:cubicBezTo>
                    <a:pt x="9" y="0"/>
                    <a:pt x="12" y="3"/>
                    <a:pt x="12" y="6"/>
                  </a:cubicBezTo>
                  <a:cubicBezTo>
                    <a:pt x="12" y="119"/>
                    <a:pt x="12" y="119"/>
                    <a:pt x="12" y="119"/>
                  </a:cubicBezTo>
                  <a:cubicBezTo>
                    <a:pt x="12" y="122"/>
                    <a:pt x="9" y="125"/>
                    <a:pt x="6" y="1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26" name="Freeform 48">
              <a:extLst>
                <a:ext uri="{FF2B5EF4-FFF2-40B4-BE49-F238E27FC236}">
                  <a16:creationId xmlns:a16="http://schemas.microsoft.com/office/drawing/2014/main" id="{A99A8604-540A-4B4E-992E-959F8AF0A7D7}"/>
                </a:ext>
              </a:extLst>
            </p:cNvPr>
            <p:cNvSpPr>
              <a:spLocks/>
            </p:cNvSpPr>
            <p:nvPr/>
          </p:nvSpPr>
          <p:spPr bwMode="auto">
            <a:xfrm>
              <a:off x="3474" y="689"/>
              <a:ext cx="71" cy="71"/>
            </a:xfrm>
            <a:custGeom>
              <a:avLst/>
              <a:gdLst>
                <a:gd name="T0" fmla="*/ 6 w 48"/>
                <a:gd name="T1" fmla="*/ 48 h 48"/>
                <a:gd name="T2" fmla="*/ 0 w 48"/>
                <a:gd name="T3" fmla="*/ 42 h 48"/>
                <a:gd name="T4" fmla="*/ 42 w 48"/>
                <a:gd name="T5" fmla="*/ 0 h 48"/>
                <a:gd name="T6" fmla="*/ 48 w 48"/>
                <a:gd name="T7" fmla="*/ 6 h 48"/>
                <a:gd name="T8" fmla="*/ 42 w 48"/>
                <a:gd name="T9" fmla="*/ 12 h 48"/>
                <a:gd name="T10" fmla="*/ 12 w 48"/>
                <a:gd name="T11" fmla="*/ 42 h 48"/>
                <a:gd name="T12" fmla="*/ 6 w 48"/>
                <a:gd name="T13" fmla="*/ 48 h 48"/>
              </a:gdLst>
              <a:ahLst/>
              <a:cxnLst>
                <a:cxn ang="0">
                  <a:pos x="T0" y="T1"/>
                </a:cxn>
                <a:cxn ang="0">
                  <a:pos x="T2" y="T3"/>
                </a:cxn>
                <a:cxn ang="0">
                  <a:pos x="T4" y="T5"/>
                </a:cxn>
                <a:cxn ang="0">
                  <a:pos x="T6" y="T7"/>
                </a:cxn>
                <a:cxn ang="0">
                  <a:pos x="T8" y="T9"/>
                </a:cxn>
                <a:cxn ang="0">
                  <a:pos x="T10" y="T11"/>
                </a:cxn>
                <a:cxn ang="0">
                  <a:pos x="T12" y="T13"/>
                </a:cxn>
              </a:cxnLst>
              <a:rect l="0" t="0" r="r" b="b"/>
              <a:pathLst>
                <a:path w="48" h="48">
                  <a:moveTo>
                    <a:pt x="6" y="48"/>
                  </a:moveTo>
                  <a:cubicBezTo>
                    <a:pt x="3" y="48"/>
                    <a:pt x="0" y="45"/>
                    <a:pt x="0" y="42"/>
                  </a:cubicBezTo>
                  <a:cubicBezTo>
                    <a:pt x="0" y="18"/>
                    <a:pt x="19" y="0"/>
                    <a:pt x="42" y="0"/>
                  </a:cubicBezTo>
                  <a:cubicBezTo>
                    <a:pt x="45" y="0"/>
                    <a:pt x="48" y="2"/>
                    <a:pt x="48" y="6"/>
                  </a:cubicBezTo>
                  <a:cubicBezTo>
                    <a:pt x="48" y="9"/>
                    <a:pt x="45" y="12"/>
                    <a:pt x="42" y="12"/>
                  </a:cubicBezTo>
                  <a:cubicBezTo>
                    <a:pt x="25" y="12"/>
                    <a:pt x="12" y="25"/>
                    <a:pt x="12" y="42"/>
                  </a:cubicBezTo>
                  <a:cubicBezTo>
                    <a:pt x="12" y="45"/>
                    <a:pt x="9" y="48"/>
                    <a:pt x="6"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27" name="Freeform 49">
              <a:extLst>
                <a:ext uri="{FF2B5EF4-FFF2-40B4-BE49-F238E27FC236}">
                  <a16:creationId xmlns:a16="http://schemas.microsoft.com/office/drawing/2014/main" id="{96F8826A-2E11-4C9F-AE93-01F9FF3FCD81}"/>
                </a:ext>
              </a:extLst>
            </p:cNvPr>
            <p:cNvSpPr>
              <a:spLocks/>
            </p:cNvSpPr>
            <p:nvPr/>
          </p:nvSpPr>
          <p:spPr bwMode="auto">
            <a:xfrm>
              <a:off x="3705" y="689"/>
              <a:ext cx="71" cy="71"/>
            </a:xfrm>
            <a:custGeom>
              <a:avLst/>
              <a:gdLst>
                <a:gd name="T0" fmla="*/ 6 w 48"/>
                <a:gd name="T1" fmla="*/ 48 h 48"/>
                <a:gd name="T2" fmla="*/ 0 w 48"/>
                <a:gd name="T3" fmla="*/ 42 h 48"/>
                <a:gd name="T4" fmla="*/ 42 w 48"/>
                <a:gd name="T5" fmla="*/ 0 h 48"/>
                <a:gd name="T6" fmla="*/ 48 w 48"/>
                <a:gd name="T7" fmla="*/ 6 h 48"/>
                <a:gd name="T8" fmla="*/ 42 w 48"/>
                <a:gd name="T9" fmla="*/ 12 h 48"/>
                <a:gd name="T10" fmla="*/ 12 w 48"/>
                <a:gd name="T11" fmla="*/ 42 h 48"/>
                <a:gd name="T12" fmla="*/ 6 w 48"/>
                <a:gd name="T13" fmla="*/ 48 h 48"/>
              </a:gdLst>
              <a:ahLst/>
              <a:cxnLst>
                <a:cxn ang="0">
                  <a:pos x="T0" y="T1"/>
                </a:cxn>
                <a:cxn ang="0">
                  <a:pos x="T2" y="T3"/>
                </a:cxn>
                <a:cxn ang="0">
                  <a:pos x="T4" y="T5"/>
                </a:cxn>
                <a:cxn ang="0">
                  <a:pos x="T6" y="T7"/>
                </a:cxn>
                <a:cxn ang="0">
                  <a:pos x="T8" y="T9"/>
                </a:cxn>
                <a:cxn ang="0">
                  <a:pos x="T10" y="T11"/>
                </a:cxn>
                <a:cxn ang="0">
                  <a:pos x="T12" y="T13"/>
                </a:cxn>
              </a:cxnLst>
              <a:rect l="0" t="0" r="r" b="b"/>
              <a:pathLst>
                <a:path w="48" h="48">
                  <a:moveTo>
                    <a:pt x="6" y="48"/>
                  </a:moveTo>
                  <a:cubicBezTo>
                    <a:pt x="3" y="48"/>
                    <a:pt x="0" y="45"/>
                    <a:pt x="0" y="42"/>
                  </a:cubicBezTo>
                  <a:cubicBezTo>
                    <a:pt x="0" y="18"/>
                    <a:pt x="19" y="0"/>
                    <a:pt x="42" y="0"/>
                  </a:cubicBezTo>
                  <a:cubicBezTo>
                    <a:pt x="45" y="0"/>
                    <a:pt x="48" y="2"/>
                    <a:pt x="48" y="6"/>
                  </a:cubicBezTo>
                  <a:cubicBezTo>
                    <a:pt x="48" y="9"/>
                    <a:pt x="45" y="12"/>
                    <a:pt x="42" y="12"/>
                  </a:cubicBezTo>
                  <a:cubicBezTo>
                    <a:pt x="25" y="12"/>
                    <a:pt x="12" y="25"/>
                    <a:pt x="12" y="42"/>
                  </a:cubicBezTo>
                  <a:cubicBezTo>
                    <a:pt x="12" y="45"/>
                    <a:pt x="9" y="48"/>
                    <a:pt x="6"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grpSp>
      <p:sp>
        <p:nvSpPr>
          <p:cNvPr id="14" name="Title 3">
            <a:extLst>
              <a:ext uri="{FF2B5EF4-FFF2-40B4-BE49-F238E27FC236}">
                <a16:creationId xmlns:a16="http://schemas.microsoft.com/office/drawing/2014/main" id="{36FC704E-2D41-4345-B7B7-93381F4F7C4D}"/>
              </a:ext>
            </a:extLst>
          </p:cNvPr>
          <p:cNvSpPr txBox="1">
            <a:spLocks/>
          </p:cNvSpPr>
          <p:nvPr/>
        </p:nvSpPr>
        <p:spPr>
          <a:xfrm>
            <a:off x="767857" y="3103525"/>
            <a:ext cx="3031852" cy="1722419"/>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400" b="0" kern="1200" cap="all">
                <a:solidFill>
                  <a:srgbClr val="FFFFFF"/>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100" dirty="0"/>
              <a:t>[ </a:t>
            </a:r>
            <a:r>
              <a:rPr lang="en-US" sz="3100" dirty="0">
                <a:solidFill>
                  <a:srgbClr val="FF0000"/>
                </a:solidFill>
              </a:rPr>
              <a:t>dashboard</a:t>
            </a:r>
            <a:r>
              <a:rPr lang="en-US" sz="3100" dirty="0"/>
              <a:t>]</a:t>
            </a:r>
            <a:br>
              <a:rPr lang="en-US" dirty="0"/>
            </a:br>
            <a:endParaRPr lang="en-US" dirty="0"/>
          </a:p>
        </p:txBody>
      </p:sp>
      <p:pic>
        <p:nvPicPr>
          <p:cNvPr id="1026" name="Picture 2">
            <a:extLst>
              <a:ext uri="{FF2B5EF4-FFF2-40B4-BE49-F238E27FC236}">
                <a16:creationId xmlns:a16="http://schemas.microsoft.com/office/drawing/2014/main" id="{73781F34-892D-48F1-9BAC-A4566D10E0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26176" y="608754"/>
            <a:ext cx="7511134" cy="3829896"/>
          </a:xfrm>
          <a:prstGeom prst="rect">
            <a:avLst/>
          </a:prstGeom>
          <a:noFill/>
          <a:extLst>
            <a:ext uri="{909E8E84-426E-40DD-AFC4-6F175D3DCCD1}">
              <a14:hiddenFill xmlns:a14="http://schemas.microsoft.com/office/drawing/2010/main">
                <a:solidFill>
                  <a:srgbClr val="FFFFFF"/>
                </a:solidFill>
              </a14:hiddenFill>
            </a:ext>
          </a:extLst>
        </p:spPr>
      </p:pic>
      <p:sp>
        <p:nvSpPr>
          <p:cNvPr id="28" name="Text Placeholder 3">
            <a:extLst>
              <a:ext uri="{FF2B5EF4-FFF2-40B4-BE49-F238E27FC236}">
                <a16:creationId xmlns:a16="http://schemas.microsoft.com/office/drawing/2014/main" id="{DC6C0FF9-8C87-428A-8164-EF2CD56D26F7}"/>
              </a:ext>
            </a:extLst>
          </p:cNvPr>
          <p:cNvSpPr txBox="1">
            <a:spLocks/>
          </p:cNvSpPr>
          <p:nvPr/>
        </p:nvSpPr>
        <p:spPr>
          <a:xfrm>
            <a:off x="4248313" y="4438650"/>
            <a:ext cx="5194769" cy="557784"/>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20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8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6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9pPr>
          </a:lstStyle>
          <a:p>
            <a:r>
              <a:rPr lang="en-US" b="1" dirty="0">
                <a:solidFill>
                  <a:schemeClr val="accent1"/>
                </a:solidFill>
              </a:rPr>
              <a:t>DESCRIPTION | KEY FEATURES</a:t>
            </a:r>
          </a:p>
        </p:txBody>
      </p:sp>
      <p:sp>
        <p:nvSpPr>
          <p:cNvPr id="29" name="Content Placeholder 4">
            <a:extLst>
              <a:ext uri="{FF2B5EF4-FFF2-40B4-BE49-F238E27FC236}">
                <a16:creationId xmlns:a16="http://schemas.microsoft.com/office/drawing/2014/main" id="{C164058F-4E75-4F83-8095-CEC7F42DBAA4}"/>
              </a:ext>
            </a:extLst>
          </p:cNvPr>
          <p:cNvSpPr txBox="1">
            <a:spLocks/>
          </p:cNvSpPr>
          <p:nvPr/>
        </p:nvSpPr>
        <p:spPr>
          <a:xfrm>
            <a:off x="4248316" y="4913786"/>
            <a:ext cx="7450894" cy="1782289"/>
          </a:xfrm>
          <a:prstGeom prst="rect">
            <a:avLst/>
          </a:prstGeom>
        </p:spPr>
        <p:txBody>
          <a:bodyPr/>
          <a:lstStyle>
            <a:lvl1pPr marL="306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8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6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US" sz="1600" dirty="0">
                <a:solidFill>
                  <a:schemeClr val="tx2"/>
                </a:solidFill>
              </a:rPr>
              <a:t>Log-in for registered user only.</a:t>
            </a:r>
          </a:p>
          <a:p>
            <a:r>
              <a:rPr lang="en-US" sz="1600" dirty="0">
                <a:solidFill>
                  <a:schemeClr val="tx2"/>
                </a:solidFill>
              </a:rPr>
              <a:t>User can contact admin directly using the provided link.</a:t>
            </a:r>
          </a:p>
          <a:p>
            <a:endParaRPr lang="en-US" dirty="0">
              <a:solidFill>
                <a:schemeClr val="tx2"/>
              </a:solidFill>
            </a:endParaRPr>
          </a:p>
        </p:txBody>
      </p:sp>
    </p:spTree>
    <p:extLst>
      <p:ext uri="{BB962C8B-B14F-4D97-AF65-F5344CB8AC3E}">
        <p14:creationId xmlns:p14="http://schemas.microsoft.com/office/powerpoint/2010/main" val="24674820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3100" dirty="0"/>
              <a:t>[ </a:t>
            </a:r>
            <a:r>
              <a:rPr lang="en-US" sz="3100" dirty="0">
                <a:solidFill>
                  <a:srgbClr val="FF0000"/>
                </a:solidFill>
              </a:rPr>
              <a:t>Login</a:t>
            </a:r>
            <a:r>
              <a:rPr lang="en-US" sz="3100" dirty="0"/>
              <a:t>]</a:t>
            </a:r>
            <a:br>
              <a:rPr lang="en-US" dirty="0"/>
            </a:br>
            <a:endParaRPr lang="en-US" dirty="0"/>
          </a:p>
        </p:txBody>
      </p:sp>
      <p:grpSp>
        <p:nvGrpSpPr>
          <p:cNvPr id="18" name="Group 40" descr="binoculars ">
            <a:extLst>
              <a:ext uri="{FF2B5EF4-FFF2-40B4-BE49-F238E27FC236}">
                <a16:creationId xmlns:a16="http://schemas.microsoft.com/office/drawing/2014/main" id="{A1A6FBF2-94DD-4A09-89B3-4FBBB3E92D2E}"/>
              </a:ext>
            </a:extLst>
          </p:cNvPr>
          <p:cNvGrpSpPr>
            <a:grpSpLocks noChangeAspect="1"/>
          </p:cNvGrpSpPr>
          <p:nvPr/>
        </p:nvGrpSpPr>
        <p:grpSpPr bwMode="auto">
          <a:xfrm>
            <a:off x="898412" y="2402190"/>
            <a:ext cx="530860" cy="491076"/>
            <a:chOff x="3438" y="454"/>
            <a:chExt cx="427" cy="395"/>
          </a:xfrm>
          <a:solidFill>
            <a:schemeClr val="accent1"/>
          </a:solidFill>
        </p:grpSpPr>
        <p:sp>
          <p:nvSpPr>
            <p:cNvPr id="19" name="Freeform 41">
              <a:extLst>
                <a:ext uri="{FF2B5EF4-FFF2-40B4-BE49-F238E27FC236}">
                  <a16:creationId xmlns:a16="http://schemas.microsoft.com/office/drawing/2014/main" id="{B190A25C-9FB3-4A42-A25F-5D75F711D9BB}"/>
                </a:ext>
              </a:extLst>
            </p:cNvPr>
            <p:cNvSpPr>
              <a:spLocks noEditPoints="1"/>
            </p:cNvSpPr>
            <p:nvPr/>
          </p:nvSpPr>
          <p:spPr bwMode="auto">
            <a:xfrm>
              <a:off x="3438" y="653"/>
              <a:ext cx="196" cy="196"/>
            </a:xfrm>
            <a:custGeom>
              <a:avLst/>
              <a:gdLst>
                <a:gd name="T0" fmla="*/ 66 w 132"/>
                <a:gd name="T1" fmla="*/ 132 h 132"/>
                <a:gd name="T2" fmla="*/ 0 w 132"/>
                <a:gd name="T3" fmla="*/ 66 h 132"/>
                <a:gd name="T4" fmla="*/ 66 w 132"/>
                <a:gd name="T5" fmla="*/ 0 h 132"/>
                <a:gd name="T6" fmla="*/ 132 w 132"/>
                <a:gd name="T7" fmla="*/ 66 h 132"/>
                <a:gd name="T8" fmla="*/ 66 w 132"/>
                <a:gd name="T9" fmla="*/ 132 h 132"/>
                <a:gd name="T10" fmla="*/ 66 w 132"/>
                <a:gd name="T11" fmla="*/ 12 h 132"/>
                <a:gd name="T12" fmla="*/ 12 w 132"/>
                <a:gd name="T13" fmla="*/ 66 h 132"/>
                <a:gd name="T14" fmla="*/ 66 w 132"/>
                <a:gd name="T15" fmla="*/ 120 h 132"/>
                <a:gd name="T16" fmla="*/ 120 w 132"/>
                <a:gd name="T17" fmla="*/ 66 h 132"/>
                <a:gd name="T18" fmla="*/ 66 w 132"/>
                <a:gd name="T19" fmla="*/ 1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2" h="132">
                  <a:moveTo>
                    <a:pt x="66" y="132"/>
                  </a:moveTo>
                  <a:cubicBezTo>
                    <a:pt x="29" y="132"/>
                    <a:pt x="0" y="102"/>
                    <a:pt x="0" y="66"/>
                  </a:cubicBezTo>
                  <a:cubicBezTo>
                    <a:pt x="0" y="29"/>
                    <a:pt x="29" y="0"/>
                    <a:pt x="66" y="0"/>
                  </a:cubicBezTo>
                  <a:cubicBezTo>
                    <a:pt x="102" y="0"/>
                    <a:pt x="132" y="29"/>
                    <a:pt x="132" y="66"/>
                  </a:cubicBezTo>
                  <a:cubicBezTo>
                    <a:pt x="132" y="102"/>
                    <a:pt x="102" y="132"/>
                    <a:pt x="66" y="132"/>
                  </a:cubicBezTo>
                  <a:close/>
                  <a:moveTo>
                    <a:pt x="66" y="12"/>
                  </a:moveTo>
                  <a:cubicBezTo>
                    <a:pt x="36" y="12"/>
                    <a:pt x="12" y="36"/>
                    <a:pt x="12" y="66"/>
                  </a:cubicBezTo>
                  <a:cubicBezTo>
                    <a:pt x="12" y="95"/>
                    <a:pt x="36" y="120"/>
                    <a:pt x="66" y="120"/>
                  </a:cubicBezTo>
                  <a:cubicBezTo>
                    <a:pt x="96" y="120"/>
                    <a:pt x="120" y="95"/>
                    <a:pt x="120" y="66"/>
                  </a:cubicBezTo>
                  <a:cubicBezTo>
                    <a:pt x="120" y="36"/>
                    <a:pt x="96" y="12"/>
                    <a:pt x="6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20" name="Freeform 42">
              <a:extLst>
                <a:ext uri="{FF2B5EF4-FFF2-40B4-BE49-F238E27FC236}">
                  <a16:creationId xmlns:a16="http://schemas.microsoft.com/office/drawing/2014/main" id="{14E9174F-6917-476C-869E-81410A7C7EB2}"/>
                </a:ext>
              </a:extLst>
            </p:cNvPr>
            <p:cNvSpPr>
              <a:spLocks/>
            </p:cNvSpPr>
            <p:nvPr/>
          </p:nvSpPr>
          <p:spPr bwMode="auto">
            <a:xfrm>
              <a:off x="3455" y="457"/>
              <a:ext cx="179" cy="250"/>
            </a:xfrm>
            <a:custGeom>
              <a:avLst/>
              <a:gdLst>
                <a:gd name="T0" fmla="*/ 7 w 121"/>
                <a:gd name="T1" fmla="*/ 169 h 169"/>
                <a:gd name="T2" fmla="*/ 4 w 121"/>
                <a:gd name="T3" fmla="*/ 168 h 169"/>
                <a:gd name="T4" fmla="*/ 1 w 121"/>
                <a:gd name="T5" fmla="*/ 160 h 169"/>
                <a:gd name="T6" fmla="*/ 37 w 121"/>
                <a:gd name="T7" fmla="*/ 76 h 169"/>
                <a:gd name="T8" fmla="*/ 39 w 121"/>
                <a:gd name="T9" fmla="*/ 74 h 169"/>
                <a:gd name="T10" fmla="*/ 56 w 121"/>
                <a:gd name="T11" fmla="*/ 57 h 169"/>
                <a:gd name="T12" fmla="*/ 73 w 121"/>
                <a:gd name="T13" fmla="*/ 11 h 169"/>
                <a:gd name="T14" fmla="*/ 75 w 121"/>
                <a:gd name="T15" fmla="*/ 8 h 169"/>
                <a:gd name="T16" fmla="*/ 97 w 121"/>
                <a:gd name="T17" fmla="*/ 0 h 169"/>
                <a:gd name="T18" fmla="*/ 119 w 121"/>
                <a:gd name="T19" fmla="*/ 8 h 169"/>
                <a:gd name="T20" fmla="*/ 121 w 121"/>
                <a:gd name="T21" fmla="*/ 13 h 169"/>
                <a:gd name="T22" fmla="*/ 121 w 121"/>
                <a:gd name="T23" fmla="*/ 61 h 169"/>
                <a:gd name="T24" fmla="*/ 115 w 121"/>
                <a:gd name="T25" fmla="*/ 67 h 169"/>
                <a:gd name="T26" fmla="*/ 109 w 121"/>
                <a:gd name="T27" fmla="*/ 61 h 169"/>
                <a:gd name="T28" fmla="*/ 109 w 121"/>
                <a:gd name="T29" fmla="*/ 15 h 169"/>
                <a:gd name="T30" fmla="*/ 84 w 121"/>
                <a:gd name="T31" fmla="*/ 16 h 169"/>
                <a:gd name="T32" fmla="*/ 66 w 121"/>
                <a:gd name="T33" fmla="*/ 63 h 169"/>
                <a:gd name="T34" fmla="*/ 65 w 121"/>
                <a:gd name="T35" fmla="*/ 65 h 169"/>
                <a:gd name="T36" fmla="*/ 48 w 121"/>
                <a:gd name="T37" fmla="*/ 82 h 169"/>
                <a:gd name="T38" fmla="*/ 12 w 121"/>
                <a:gd name="T39" fmla="*/ 165 h 169"/>
                <a:gd name="T40" fmla="*/ 7 w 121"/>
                <a:gd name="T41" fmla="*/ 169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1" h="169">
                  <a:moveTo>
                    <a:pt x="7" y="169"/>
                  </a:moveTo>
                  <a:cubicBezTo>
                    <a:pt x="6" y="169"/>
                    <a:pt x="5" y="168"/>
                    <a:pt x="4" y="168"/>
                  </a:cubicBezTo>
                  <a:cubicBezTo>
                    <a:pt x="1" y="167"/>
                    <a:pt x="0" y="163"/>
                    <a:pt x="1" y="160"/>
                  </a:cubicBezTo>
                  <a:cubicBezTo>
                    <a:pt x="37" y="76"/>
                    <a:pt x="37" y="76"/>
                    <a:pt x="37" y="76"/>
                  </a:cubicBezTo>
                  <a:cubicBezTo>
                    <a:pt x="38" y="76"/>
                    <a:pt x="38" y="75"/>
                    <a:pt x="39" y="74"/>
                  </a:cubicBezTo>
                  <a:cubicBezTo>
                    <a:pt x="56" y="57"/>
                    <a:pt x="56" y="57"/>
                    <a:pt x="56" y="57"/>
                  </a:cubicBezTo>
                  <a:cubicBezTo>
                    <a:pt x="73" y="11"/>
                    <a:pt x="73" y="11"/>
                    <a:pt x="73" y="11"/>
                  </a:cubicBezTo>
                  <a:cubicBezTo>
                    <a:pt x="74" y="10"/>
                    <a:pt x="74" y="9"/>
                    <a:pt x="75" y="8"/>
                  </a:cubicBezTo>
                  <a:cubicBezTo>
                    <a:pt x="80" y="3"/>
                    <a:pt x="88" y="0"/>
                    <a:pt x="97" y="0"/>
                  </a:cubicBezTo>
                  <a:cubicBezTo>
                    <a:pt x="106" y="0"/>
                    <a:pt x="114" y="3"/>
                    <a:pt x="119" y="8"/>
                  </a:cubicBezTo>
                  <a:cubicBezTo>
                    <a:pt x="120" y="10"/>
                    <a:pt x="121" y="11"/>
                    <a:pt x="121" y="13"/>
                  </a:cubicBezTo>
                  <a:cubicBezTo>
                    <a:pt x="121" y="61"/>
                    <a:pt x="121" y="61"/>
                    <a:pt x="121" y="61"/>
                  </a:cubicBezTo>
                  <a:cubicBezTo>
                    <a:pt x="121" y="64"/>
                    <a:pt x="118" y="67"/>
                    <a:pt x="115" y="67"/>
                  </a:cubicBezTo>
                  <a:cubicBezTo>
                    <a:pt x="112" y="67"/>
                    <a:pt x="109" y="64"/>
                    <a:pt x="109" y="61"/>
                  </a:cubicBezTo>
                  <a:cubicBezTo>
                    <a:pt x="109" y="15"/>
                    <a:pt x="109" y="15"/>
                    <a:pt x="109" y="15"/>
                  </a:cubicBezTo>
                  <a:cubicBezTo>
                    <a:pt x="102" y="10"/>
                    <a:pt x="90" y="11"/>
                    <a:pt x="84" y="16"/>
                  </a:cubicBezTo>
                  <a:cubicBezTo>
                    <a:pt x="66" y="63"/>
                    <a:pt x="66" y="63"/>
                    <a:pt x="66" y="63"/>
                  </a:cubicBezTo>
                  <a:cubicBezTo>
                    <a:pt x="66" y="64"/>
                    <a:pt x="66" y="64"/>
                    <a:pt x="65" y="65"/>
                  </a:cubicBezTo>
                  <a:cubicBezTo>
                    <a:pt x="48" y="82"/>
                    <a:pt x="48" y="82"/>
                    <a:pt x="48" y="82"/>
                  </a:cubicBezTo>
                  <a:cubicBezTo>
                    <a:pt x="12" y="165"/>
                    <a:pt x="12" y="165"/>
                    <a:pt x="12" y="165"/>
                  </a:cubicBezTo>
                  <a:cubicBezTo>
                    <a:pt x="11" y="167"/>
                    <a:pt x="9" y="169"/>
                    <a:pt x="7"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21" name="Freeform 43">
              <a:extLst>
                <a:ext uri="{FF2B5EF4-FFF2-40B4-BE49-F238E27FC236}">
                  <a16:creationId xmlns:a16="http://schemas.microsoft.com/office/drawing/2014/main" id="{699C5970-978A-4768-A989-EEA19CAABE54}"/>
                </a:ext>
              </a:extLst>
            </p:cNvPr>
            <p:cNvSpPr>
              <a:spLocks noEditPoints="1"/>
            </p:cNvSpPr>
            <p:nvPr/>
          </p:nvSpPr>
          <p:spPr bwMode="auto">
            <a:xfrm>
              <a:off x="3669" y="653"/>
              <a:ext cx="196" cy="196"/>
            </a:xfrm>
            <a:custGeom>
              <a:avLst/>
              <a:gdLst>
                <a:gd name="T0" fmla="*/ 66 w 132"/>
                <a:gd name="T1" fmla="*/ 132 h 132"/>
                <a:gd name="T2" fmla="*/ 0 w 132"/>
                <a:gd name="T3" fmla="*/ 66 h 132"/>
                <a:gd name="T4" fmla="*/ 66 w 132"/>
                <a:gd name="T5" fmla="*/ 0 h 132"/>
                <a:gd name="T6" fmla="*/ 132 w 132"/>
                <a:gd name="T7" fmla="*/ 66 h 132"/>
                <a:gd name="T8" fmla="*/ 66 w 132"/>
                <a:gd name="T9" fmla="*/ 132 h 132"/>
                <a:gd name="T10" fmla="*/ 66 w 132"/>
                <a:gd name="T11" fmla="*/ 12 h 132"/>
                <a:gd name="T12" fmla="*/ 12 w 132"/>
                <a:gd name="T13" fmla="*/ 66 h 132"/>
                <a:gd name="T14" fmla="*/ 66 w 132"/>
                <a:gd name="T15" fmla="*/ 120 h 132"/>
                <a:gd name="T16" fmla="*/ 120 w 132"/>
                <a:gd name="T17" fmla="*/ 66 h 132"/>
                <a:gd name="T18" fmla="*/ 66 w 132"/>
                <a:gd name="T19" fmla="*/ 1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2" h="132">
                  <a:moveTo>
                    <a:pt x="66" y="132"/>
                  </a:moveTo>
                  <a:cubicBezTo>
                    <a:pt x="29" y="132"/>
                    <a:pt x="0" y="102"/>
                    <a:pt x="0" y="66"/>
                  </a:cubicBezTo>
                  <a:cubicBezTo>
                    <a:pt x="0" y="29"/>
                    <a:pt x="29" y="0"/>
                    <a:pt x="66" y="0"/>
                  </a:cubicBezTo>
                  <a:cubicBezTo>
                    <a:pt x="102" y="0"/>
                    <a:pt x="132" y="29"/>
                    <a:pt x="132" y="66"/>
                  </a:cubicBezTo>
                  <a:cubicBezTo>
                    <a:pt x="132" y="102"/>
                    <a:pt x="102" y="132"/>
                    <a:pt x="66" y="132"/>
                  </a:cubicBezTo>
                  <a:close/>
                  <a:moveTo>
                    <a:pt x="66" y="12"/>
                  </a:moveTo>
                  <a:cubicBezTo>
                    <a:pt x="36" y="12"/>
                    <a:pt x="12" y="36"/>
                    <a:pt x="12" y="66"/>
                  </a:cubicBezTo>
                  <a:cubicBezTo>
                    <a:pt x="12" y="95"/>
                    <a:pt x="36" y="120"/>
                    <a:pt x="66" y="120"/>
                  </a:cubicBezTo>
                  <a:cubicBezTo>
                    <a:pt x="96" y="120"/>
                    <a:pt x="120" y="95"/>
                    <a:pt x="120" y="66"/>
                  </a:cubicBezTo>
                  <a:cubicBezTo>
                    <a:pt x="120" y="36"/>
                    <a:pt x="96" y="12"/>
                    <a:pt x="6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22" name="Freeform 44">
              <a:extLst>
                <a:ext uri="{FF2B5EF4-FFF2-40B4-BE49-F238E27FC236}">
                  <a16:creationId xmlns:a16="http://schemas.microsoft.com/office/drawing/2014/main" id="{5639BF25-EBB3-410D-AC83-1EEC23A1C85E}"/>
                </a:ext>
              </a:extLst>
            </p:cNvPr>
            <p:cNvSpPr>
              <a:spLocks/>
            </p:cNvSpPr>
            <p:nvPr/>
          </p:nvSpPr>
          <p:spPr bwMode="auto">
            <a:xfrm>
              <a:off x="3669" y="454"/>
              <a:ext cx="179" cy="253"/>
            </a:xfrm>
            <a:custGeom>
              <a:avLst/>
              <a:gdLst>
                <a:gd name="T0" fmla="*/ 114 w 121"/>
                <a:gd name="T1" fmla="*/ 171 h 171"/>
                <a:gd name="T2" fmla="*/ 108 w 121"/>
                <a:gd name="T3" fmla="*/ 167 h 171"/>
                <a:gd name="T4" fmla="*/ 73 w 121"/>
                <a:gd name="T5" fmla="*/ 84 h 171"/>
                <a:gd name="T6" fmla="*/ 56 w 121"/>
                <a:gd name="T7" fmla="*/ 67 h 171"/>
                <a:gd name="T8" fmla="*/ 54 w 121"/>
                <a:gd name="T9" fmla="*/ 65 h 171"/>
                <a:gd name="T10" fmla="*/ 37 w 121"/>
                <a:gd name="T11" fmla="*/ 19 h 171"/>
                <a:gd name="T12" fmla="*/ 12 w 121"/>
                <a:gd name="T13" fmla="*/ 18 h 171"/>
                <a:gd name="T14" fmla="*/ 12 w 121"/>
                <a:gd name="T15" fmla="*/ 63 h 171"/>
                <a:gd name="T16" fmla="*/ 6 w 121"/>
                <a:gd name="T17" fmla="*/ 69 h 171"/>
                <a:gd name="T18" fmla="*/ 0 w 121"/>
                <a:gd name="T19" fmla="*/ 63 h 171"/>
                <a:gd name="T20" fmla="*/ 0 w 121"/>
                <a:gd name="T21" fmla="*/ 15 h 171"/>
                <a:gd name="T22" fmla="*/ 2 w 121"/>
                <a:gd name="T23" fmla="*/ 11 h 171"/>
                <a:gd name="T24" fmla="*/ 46 w 121"/>
                <a:gd name="T25" fmla="*/ 11 h 171"/>
                <a:gd name="T26" fmla="*/ 47 w 121"/>
                <a:gd name="T27" fmla="*/ 13 h 171"/>
                <a:gd name="T28" fmla="*/ 65 w 121"/>
                <a:gd name="T29" fmla="*/ 59 h 171"/>
                <a:gd name="T30" fmla="*/ 82 w 121"/>
                <a:gd name="T31" fmla="*/ 76 h 171"/>
                <a:gd name="T32" fmla="*/ 83 w 121"/>
                <a:gd name="T33" fmla="*/ 78 h 171"/>
                <a:gd name="T34" fmla="*/ 119 w 121"/>
                <a:gd name="T35" fmla="*/ 162 h 171"/>
                <a:gd name="T36" fmla="*/ 116 w 121"/>
                <a:gd name="T37" fmla="*/ 170 h 171"/>
                <a:gd name="T38" fmla="*/ 114 w 121"/>
                <a:gd name="T39" fmla="*/ 171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1" h="171">
                  <a:moveTo>
                    <a:pt x="114" y="171"/>
                  </a:moveTo>
                  <a:cubicBezTo>
                    <a:pt x="112" y="171"/>
                    <a:pt x="109" y="169"/>
                    <a:pt x="108" y="167"/>
                  </a:cubicBezTo>
                  <a:cubicBezTo>
                    <a:pt x="73" y="84"/>
                    <a:pt x="73" y="84"/>
                    <a:pt x="73" y="84"/>
                  </a:cubicBezTo>
                  <a:cubicBezTo>
                    <a:pt x="56" y="67"/>
                    <a:pt x="56" y="67"/>
                    <a:pt x="56" y="67"/>
                  </a:cubicBezTo>
                  <a:cubicBezTo>
                    <a:pt x="55" y="66"/>
                    <a:pt x="55" y="66"/>
                    <a:pt x="54" y="65"/>
                  </a:cubicBezTo>
                  <a:cubicBezTo>
                    <a:pt x="37" y="19"/>
                    <a:pt x="37" y="19"/>
                    <a:pt x="37" y="19"/>
                  </a:cubicBezTo>
                  <a:cubicBezTo>
                    <a:pt x="30" y="13"/>
                    <a:pt x="19" y="13"/>
                    <a:pt x="12" y="18"/>
                  </a:cubicBezTo>
                  <a:cubicBezTo>
                    <a:pt x="12" y="63"/>
                    <a:pt x="12" y="63"/>
                    <a:pt x="12" y="63"/>
                  </a:cubicBezTo>
                  <a:cubicBezTo>
                    <a:pt x="12" y="66"/>
                    <a:pt x="9" y="69"/>
                    <a:pt x="6" y="69"/>
                  </a:cubicBezTo>
                  <a:cubicBezTo>
                    <a:pt x="3" y="69"/>
                    <a:pt x="0" y="66"/>
                    <a:pt x="0" y="63"/>
                  </a:cubicBezTo>
                  <a:cubicBezTo>
                    <a:pt x="0" y="15"/>
                    <a:pt x="0" y="15"/>
                    <a:pt x="0" y="15"/>
                  </a:cubicBezTo>
                  <a:cubicBezTo>
                    <a:pt x="0" y="14"/>
                    <a:pt x="0" y="12"/>
                    <a:pt x="2" y="11"/>
                  </a:cubicBezTo>
                  <a:cubicBezTo>
                    <a:pt x="13" y="0"/>
                    <a:pt x="35" y="0"/>
                    <a:pt x="46" y="11"/>
                  </a:cubicBezTo>
                  <a:cubicBezTo>
                    <a:pt x="47" y="12"/>
                    <a:pt x="47" y="12"/>
                    <a:pt x="47" y="13"/>
                  </a:cubicBezTo>
                  <a:cubicBezTo>
                    <a:pt x="65" y="59"/>
                    <a:pt x="65" y="59"/>
                    <a:pt x="65" y="59"/>
                  </a:cubicBezTo>
                  <a:cubicBezTo>
                    <a:pt x="82" y="76"/>
                    <a:pt x="82" y="76"/>
                    <a:pt x="82" y="76"/>
                  </a:cubicBezTo>
                  <a:cubicBezTo>
                    <a:pt x="83" y="77"/>
                    <a:pt x="83" y="78"/>
                    <a:pt x="83" y="78"/>
                  </a:cubicBezTo>
                  <a:cubicBezTo>
                    <a:pt x="119" y="162"/>
                    <a:pt x="119" y="162"/>
                    <a:pt x="119" y="162"/>
                  </a:cubicBezTo>
                  <a:cubicBezTo>
                    <a:pt x="121" y="165"/>
                    <a:pt x="119" y="169"/>
                    <a:pt x="116" y="170"/>
                  </a:cubicBezTo>
                  <a:cubicBezTo>
                    <a:pt x="115" y="170"/>
                    <a:pt x="115" y="171"/>
                    <a:pt x="114" y="1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23" name="Freeform 45">
              <a:extLst>
                <a:ext uri="{FF2B5EF4-FFF2-40B4-BE49-F238E27FC236}">
                  <a16:creationId xmlns:a16="http://schemas.microsoft.com/office/drawing/2014/main" id="{4EBBC860-343B-4326-8004-B4E7B3DF069D}"/>
                </a:ext>
              </a:extLst>
            </p:cNvPr>
            <p:cNvSpPr>
              <a:spLocks/>
            </p:cNvSpPr>
            <p:nvPr/>
          </p:nvSpPr>
          <p:spPr bwMode="auto">
            <a:xfrm>
              <a:off x="3572" y="574"/>
              <a:ext cx="159" cy="53"/>
            </a:xfrm>
            <a:custGeom>
              <a:avLst/>
              <a:gdLst>
                <a:gd name="T0" fmla="*/ 102 w 108"/>
                <a:gd name="T1" fmla="*/ 36 h 36"/>
                <a:gd name="T2" fmla="*/ 96 w 108"/>
                <a:gd name="T3" fmla="*/ 30 h 36"/>
                <a:gd name="T4" fmla="*/ 54 w 108"/>
                <a:gd name="T5" fmla="*/ 12 h 36"/>
                <a:gd name="T6" fmla="*/ 12 w 108"/>
                <a:gd name="T7" fmla="*/ 30 h 36"/>
                <a:gd name="T8" fmla="*/ 6 w 108"/>
                <a:gd name="T9" fmla="*/ 36 h 36"/>
                <a:gd name="T10" fmla="*/ 0 w 108"/>
                <a:gd name="T11" fmla="*/ 30 h 36"/>
                <a:gd name="T12" fmla="*/ 54 w 108"/>
                <a:gd name="T13" fmla="*/ 0 h 36"/>
                <a:gd name="T14" fmla="*/ 108 w 108"/>
                <a:gd name="T15" fmla="*/ 30 h 36"/>
                <a:gd name="T16" fmla="*/ 102 w 108"/>
                <a:gd name="T17"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8" h="36">
                  <a:moveTo>
                    <a:pt x="102" y="36"/>
                  </a:moveTo>
                  <a:cubicBezTo>
                    <a:pt x="99" y="36"/>
                    <a:pt x="96" y="33"/>
                    <a:pt x="96" y="30"/>
                  </a:cubicBezTo>
                  <a:cubicBezTo>
                    <a:pt x="96" y="21"/>
                    <a:pt x="78" y="12"/>
                    <a:pt x="54" y="12"/>
                  </a:cubicBezTo>
                  <a:cubicBezTo>
                    <a:pt x="30" y="12"/>
                    <a:pt x="12" y="21"/>
                    <a:pt x="12" y="30"/>
                  </a:cubicBezTo>
                  <a:cubicBezTo>
                    <a:pt x="12" y="33"/>
                    <a:pt x="9" y="36"/>
                    <a:pt x="6" y="36"/>
                  </a:cubicBezTo>
                  <a:cubicBezTo>
                    <a:pt x="3" y="36"/>
                    <a:pt x="0" y="33"/>
                    <a:pt x="0" y="30"/>
                  </a:cubicBezTo>
                  <a:cubicBezTo>
                    <a:pt x="0" y="13"/>
                    <a:pt x="23" y="0"/>
                    <a:pt x="54" y="0"/>
                  </a:cubicBezTo>
                  <a:cubicBezTo>
                    <a:pt x="85" y="0"/>
                    <a:pt x="108" y="13"/>
                    <a:pt x="108" y="30"/>
                  </a:cubicBezTo>
                  <a:cubicBezTo>
                    <a:pt x="108" y="33"/>
                    <a:pt x="105" y="36"/>
                    <a:pt x="102"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24" name="Freeform 46">
              <a:extLst>
                <a:ext uri="{FF2B5EF4-FFF2-40B4-BE49-F238E27FC236}">
                  <a16:creationId xmlns:a16="http://schemas.microsoft.com/office/drawing/2014/main" id="{F535E22A-8C4C-4745-954E-49C8629B5C6A}"/>
                </a:ext>
              </a:extLst>
            </p:cNvPr>
            <p:cNvSpPr>
              <a:spLocks/>
            </p:cNvSpPr>
            <p:nvPr/>
          </p:nvSpPr>
          <p:spPr bwMode="auto">
            <a:xfrm>
              <a:off x="3616" y="575"/>
              <a:ext cx="18" cy="185"/>
            </a:xfrm>
            <a:custGeom>
              <a:avLst/>
              <a:gdLst>
                <a:gd name="T0" fmla="*/ 6 w 12"/>
                <a:gd name="T1" fmla="*/ 125 h 125"/>
                <a:gd name="T2" fmla="*/ 0 w 12"/>
                <a:gd name="T3" fmla="*/ 119 h 125"/>
                <a:gd name="T4" fmla="*/ 0 w 12"/>
                <a:gd name="T5" fmla="*/ 6 h 125"/>
                <a:gd name="T6" fmla="*/ 6 w 12"/>
                <a:gd name="T7" fmla="*/ 0 h 125"/>
                <a:gd name="T8" fmla="*/ 12 w 12"/>
                <a:gd name="T9" fmla="*/ 6 h 125"/>
                <a:gd name="T10" fmla="*/ 12 w 12"/>
                <a:gd name="T11" fmla="*/ 119 h 125"/>
                <a:gd name="T12" fmla="*/ 6 w 12"/>
                <a:gd name="T13" fmla="*/ 125 h 125"/>
              </a:gdLst>
              <a:ahLst/>
              <a:cxnLst>
                <a:cxn ang="0">
                  <a:pos x="T0" y="T1"/>
                </a:cxn>
                <a:cxn ang="0">
                  <a:pos x="T2" y="T3"/>
                </a:cxn>
                <a:cxn ang="0">
                  <a:pos x="T4" y="T5"/>
                </a:cxn>
                <a:cxn ang="0">
                  <a:pos x="T6" y="T7"/>
                </a:cxn>
                <a:cxn ang="0">
                  <a:pos x="T8" y="T9"/>
                </a:cxn>
                <a:cxn ang="0">
                  <a:pos x="T10" y="T11"/>
                </a:cxn>
                <a:cxn ang="0">
                  <a:pos x="T12" y="T13"/>
                </a:cxn>
              </a:cxnLst>
              <a:rect l="0" t="0" r="r" b="b"/>
              <a:pathLst>
                <a:path w="12" h="125">
                  <a:moveTo>
                    <a:pt x="6" y="125"/>
                  </a:moveTo>
                  <a:cubicBezTo>
                    <a:pt x="3" y="125"/>
                    <a:pt x="0" y="122"/>
                    <a:pt x="0" y="119"/>
                  </a:cubicBezTo>
                  <a:cubicBezTo>
                    <a:pt x="0" y="6"/>
                    <a:pt x="0" y="6"/>
                    <a:pt x="0" y="6"/>
                  </a:cubicBezTo>
                  <a:cubicBezTo>
                    <a:pt x="0" y="3"/>
                    <a:pt x="3" y="0"/>
                    <a:pt x="6" y="0"/>
                  </a:cubicBezTo>
                  <a:cubicBezTo>
                    <a:pt x="9" y="0"/>
                    <a:pt x="12" y="3"/>
                    <a:pt x="12" y="6"/>
                  </a:cubicBezTo>
                  <a:cubicBezTo>
                    <a:pt x="12" y="119"/>
                    <a:pt x="12" y="119"/>
                    <a:pt x="12" y="119"/>
                  </a:cubicBezTo>
                  <a:cubicBezTo>
                    <a:pt x="12" y="122"/>
                    <a:pt x="9" y="125"/>
                    <a:pt x="6" y="1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25" name="Freeform 47">
              <a:extLst>
                <a:ext uri="{FF2B5EF4-FFF2-40B4-BE49-F238E27FC236}">
                  <a16:creationId xmlns:a16="http://schemas.microsoft.com/office/drawing/2014/main" id="{4602873B-A19A-45D5-8DF2-B485AEA39344}"/>
                </a:ext>
              </a:extLst>
            </p:cNvPr>
            <p:cNvSpPr>
              <a:spLocks/>
            </p:cNvSpPr>
            <p:nvPr/>
          </p:nvSpPr>
          <p:spPr bwMode="auto">
            <a:xfrm>
              <a:off x="3669" y="575"/>
              <a:ext cx="18" cy="185"/>
            </a:xfrm>
            <a:custGeom>
              <a:avLst/>
              <a:gdLst>
                <a:gd name="T0" fmla="*/ 6 w 12"/>
                <a:gd name="T1" fmla="*/ 125 h 125"/>
                <a:gd name="T2" fmla="*/ 0 w 12"/>
                <a:gd name="T3" fmla="*/ 119 h 125"/>
                <a:gd name="T4" fmla="*/ 0 w 12"/>
                <a:gd name="T5" fmla="*/ 6 h 125"/>
                <a:gd name="T6" fmla="*/ 6 w 12"/>
                <a:gd name="T7" fmla="*/ 0 h 125"/>
                <a:gd name="T8" fmla="*/ 12 w 12"/>
                <a:gd name="T9" fmla="*/ 6 h 125"/>
                <a:gd name="T10" fmla="*/ 12 w 12"/>
                <a:gd name="T11" fmla="*/ 119 h 125"/>
                <a:gd name="T12" fmla="*/ 6 w 12"/>
                <a:gd name="T13" fmla="*/ 125 h 125"/>
              </a:gdLst>
              <a:ahLst/>
              <a:cxnLst>
                <a:cxn ang="0">
                  <a:pos x="T0" y="T1"/>
                </a:cxn>
                <a:cxn ang="0">
                  <a:pos x="T2" y="T3"/>
                </a:cxn>
                <a:cxn ang="0">
                  <a:pos x="T4" y="T5"/>
                </a:cxn>
                <a:cxn ang="0">
                  <a:pos x="T6" y="T7"/>
                </a:cxn>
                <a:cxn ang="0">
                  <a:pos x="T8" y="T9"/>
                </a:cxn>
                <a:cxn ang="0">
                  <a:pos x="T10" y="T11"/>
                </a:cxn>
                <a:cxn ang="0">
                  <a:pos x="T12" y="T13"/>
                </a:cxn>
              </a:cxnLst>
              <a:rect l="0" t="0" r="r" b="b"/>
              <a:pathLst>
                <a:path w="12" h="125">
                  <a:moveTo>
                    <a:pt x="6" y="125"/>
                  </a:moveTo>
                  <a:cubicBezTo>
                    <a:pt x="3" y="125"/>
                    <a:pt x="0" y="122"/>
                    <a:pt x="0" y="119"/>
                  </a:cubicBezTo>
                  <a:cubicBezTo>
                    <a:pt x="0" y="6"/>
                    <a:pt x="0" y="6"/>
                    <a:pt x="0" y="6"/>
                  </a:cubicBezTo>
                  <a:cubicBezTo>
                    <a:pt x="0" y="3"/>
                    <a:pt x="3" y="0"/>
                    <a:pt x="6" y="0"/>
                  </a:cubicBezTo>
                  <a:cubicBezTo>
                    <a:pt x="9" y="0"/>
                    <a:pt x="12" y="3"/>
                    <a:pt x="12" y="6"/>
                  </a:cubicBezTo>
                  <a:cubicBezTo>
                    <a:pt x="12" y="119"/>
                    <a:pt x="12" y="119"/>
                    <a:pt x="12" y="119"/>
                  </a:cubicBezTo>
                  <a:cubicBezTo>
                    <a:pt x="12" y="122"/>
                    <a:pt x="9" y="125"/>
                    <a:pt x="6" y="1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26" name="Freeform 48">
              <a:extLst>
                <a:ext uri="{FF2B5EF4-FFF2-40B4-BE49-F238E27FC236}">
                  <a16:creationId xmlns:a16="http://schemas.microsoft.com/office/drawing/2014/main" id="{A99A8604-540A-4B4E-992E-959F8AF0A7D7}"/>
                </a:ext>
              </a:extLst>
            </p:cNvPr>
            <p:cNvSpPr>
              <a:spLocks/>
            </p:cNvSpPr>
            <p:nvPr/>
          </p:nvSpPr>
          <p:spPr bwMode="auto">
            <a:xfrm>
              <a:off x="3474" y="689"/>
              <a:ext cx="71" cy="71"/>
            </a:xfrm>
            <a:custGeom>
              <a:avLst/>
              <a:gdLst>
                <a:gd name="T0" fmla="*/ 6 w 48"/>
                <a:gd name="T1" fmla="*/ 48 h 48"/>
                <a:gd name="T2" fmla="*/ 0 w 48"/>
                <a:gd name="T3" fmla="*/ 42 h 48"/>
                <a:gd name="T4" fmla="*/ 42 w 48"/>
                <a:gd name="T5" fmla="*/ 0 h 48"/>
                <a:gd name="T6" fmla="*/ 48 w 48"/>
                <a:gd name="T7" fmla="*/ 6 h 48"/>
                <a:gd name="T8" fmla="*/ 42 w 48"/>
                <a:gd name="T9" fmla="*/ 12 h 48"/>
                <a:gd name="T10" fmla="*/ 12 w 48"/>
                <a:gd name="T11" fmla="*/ 42 h 48"/>
                <a:gd name="T12" fmla="*/ 6 w 48"/>
                <a:gd name="T13" fmla="*/ 48 h 48"/>
              </a:gdLst>
              <a:ahLst/>
              <a:cxnLst>
                <a:cxn ang="0">
                  <a:pos x="T0" y="T1"/>
                </a:cxn>
                <a:cxn ang="0">
                  <a:pos x="T2" y="T3"/>
                </a:cxn>
                <a:cxn ang="0">
                  <a:pos x="T4" y="T5"/>
                </a:cxn>
                <a:cxn ang="0">
                  <a:pos x="T6" y="T7"/>
                </a:cxn>
                <a:cxn ang="0">
                  <a:pos x="T8" y="T9"/>
                </a:cxn>
                <a:cxn ang="0">
                  <a:pos x="T10" y="T11"/>
                </a:cxn>
                <a:cxn ang="0">
                  <a:pos x="T12" y="T13"/>
                </a:cxn>
              </a:cxnLst>
              <a:rect l="0" t="0" r="r" b="b"/>
              <a:pathLst>
                <a:path w="48" h="48">
                  <a:moveTo>
                    <a:pt x="6" y="48"/>
                  </a:moveTo>
                  <a:cubicBezTo>
                    <a:pt x="3" y="48"/>
                    <a:pt x="0" y="45"/>
                    <a:pt x="0" y="42"/>
                  </a:cubicBezTo>
                  <a:cubicBezTo>
                    <a:pt x="0" y="18"/>
                    <a:pt x="19" y="0"/>
                    <a:pt x="42" y="0"/>
                  </a:cubicBezTo>
                  <a:cubicBezTo>
                    <a:pt x="45" y="0"/>
                    <a:pt x="48" y="2"/>
                    <a:pt x="48" y="6"/>
                  </a:cubicBezTo>
                  <a:cubicBezTo>
                    <a:pt x="48" y="9"/>
                    <a:pt x="45" y="12"/>
                    <a:pt x="42" y="12"/>
                  </a:cubicBezTo>
                  <a:cubicBezTo>
                    <a:pt x="25" y="12"/>
                    <a:pt x="12" y="25"/>
                    <a:pt x="12" y="42"/>
                  </a:cubicBezTo>
                  <a:cubicBezTo>
                    <a:pt x="12" y="45"/>
                    <a:pt x="9" y="48"/>
                    <a:pt x="6"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27" name="Freeform 49">
              <a:extLst>
                <a:ext uri="{FF2B5EF4-FFF2-40B4-BE49-F238E27FC236}">
                  <a16:creationId xmlns:a16="http://schemas.microsoft.com/office/drawing/2014/main" id="{96F8826A-2E11-4C9F-AE93-01F9FF3FCD81}"/>
                </a:ext>
              </a:extLst>
            </p:cNvPr>
            <p:cNvSpPr>
              <a:spLocks/>
            </p:cNvSpPr>
            <p:nvPr/>
          </p:nvSpPr>
          <p:spPr bwMode="auto">
            <a:xfrm>
              <a:off x="3705" y="689"/>
              <a:ext cx="71" cy="71"/>
            </a:xfrm>
            <a:custGeom>
              <a:avLst/>
              <a:gdLst>
                <a:gd name="T0" fmla="*/ 6 w 48"/>
                <a:gd name="T1" fmla="*/ 48 h 48"/>
                <a:gd name="T2" fmla="*/ 0 w 48"/>
                <a:gd name="T3" fmla="*/ 42 h 48"/>
                <a:gd name="T4" fmla="*/ 42 w 48"/>
                <a:gd name="T5" fmla="*/ 0 h 48"/>
                <a:gd name="T6" fmla="*/ 48 w 48"/>
                <a:gd name="T7" fmla="*/ 6 h 48"/>
                <a:gd name="T8" fmla="*/ 42 w 48"/>
                <a:gd name="T9" fmla="*/ 12 h 48"/>
                <a:gd name="T10" fmla="*/ 12 w 48"/>
                <a:gd name="T11" fmla="*/ 42 h 48"/>
                <a:gd name="T12" fmla="*/ 6 w 48"/>
                <a:gd name="T13" fmla="*/ 48 h 48"/>
              </a:gdLst>
              <a:ahLst/>
              <a:cxnLst>
                <a:cxn ang="0">
                  <a:pos x="T0" y="T1"/>
                </a:cxn>
                <a:cxn ang="0">
                  <a:pos x="T2" y="T3"/>
                </a:cxn>
                <a:cxn ang="0">
                  <a:pos x="T4" y="T5"/>
                </a:cxn>
                <a:cxn ang="0">
                  <a:pos x="T6" y="T7"/>
                </a:cxn>
                <a:cxn ang="0">
                  <a:pos x="T8" y="T9"/>
                </a:cxn>
                <a:cxn ang="0">
                  <a:pos x="T10" y="T11"/>
                </a:cxn>
                <a:cxn ang="0">
                  <a:pos x="T12" y="T13"/>
                </a:cxn>
              </a:cxnLst>
              <a:rect l="0" t="0" r="r" b="b"/>
              <a:pathLst>
                <a:path w="48" h="48">
                  <a:moveTo>
                    <a:pt x="6" y="48"/>
                  </a:moveTo>
                  <a:cubicBezTo>
                    <a:pt x="3" y="48"/>
                    <a:pt x="0" y="45"/>
                    <a:pt x="0" y="42"/>
                  </a:cubicBezTo>
                  <a:cubicBezTo>
                    <a:pt x="0" y="18"/>
                    <a:pt x="19" y="0"/>
                    <a:pt x="42" y="0"/>
                  </a:cubicBezTo>
                  <a:cubicBezTo>
                    <a:pt x="45" y="0"/>
                    <a:pt x="48" y="2"/>
                    <a:pt x="48" y="6"/>
                  </a:cubicBezTo>
                  <a:cubicBezTo>
                    <a:pt x="48" y="9"/>
                    <a:pt x="45" y="12"/>
                    <a:pt x="42" y="12"/>
                  </a:cubicBezTo>
                  <a:cubicBezTo>
                    <a:pt x="25" y="12"/>
                    <a:pt x="12" y="25"/>
                    <a:pt x="12" y="42"/>
                  </a:cubicBezTo>
                  <a:cubicBezTo>
                    <a:pt x="12" y="45"/>
                    <a:pt x="9" y="48"/>
                    <a:pt x="6"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grpSp>
      <p:sp>
        <p:nvSpPr>
          <p:cNvPr id="14" name="Title 3">
            <a:extLst>
              <a:ext uri="{FF2B5EF4-FFF2-40B4-BE49-F238E27FC236}">
                <a16:creationId xmlns:a16="http://schemas.microsoft.com/office/drawing/2014/main" id="{36FC704E-2D41-4345-B7B7-93381F4F7C4D}"/>
              </a:ext>
            </a:extLst>
          </p:cNvPr>
          <p:cNvSpPr txBox="1">
            <a:spLocks/>
          </p:cNvSpPr>
          <p:nvPr/>
        </p:nvSpPr>
        <p:spPr>
          <a:xfrm>
            <a:off x="767857" y="3103525"/>
            <a:ext cx="3031852" cy="1722419"/>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400" b="0" kern="1200" cap="all">
                <a:solidFill>
                  <a:srgbClr val="FFFFFF"/>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100" dirty="0"/>
              <a:t>[ </a:t>
            </a:r>
            <a:r>
              <a:rPr lang="en-US" sz="3100" dirty="0">
                <a:solidFill>
                  <a:srgbClr val="FF0000"/>
                </a:solidFill>
              </a:rPr>
              <a:t>dashboard</a:t>
            </a:r>
            <a:r>
              <a:rPr lang="en-US" sz="3100" dirty="0"/>
              <a:t>]</a:t>
            </a:r>
            <a:br>
              <a:rPr lang="en-US" dirty="0"/>
            </a:br>
            <a:endParaRPr lang="en-US" dirty="0"/>
          </a:p>
        </p:txBody>
      </p:sp>
      <p:pic>
        <p:nvPicPr>
          <p:cNvPr id="16" name="Picture 2">
            <a:extLst>
              <a:ext uri="{FF2B5EF4-FFF2-40B4-BE49-F238E27FC236}">
                <a16:creationId xmlns:a16="http://schemas.microsoft.com/office/drawing/2014/main" id="{0F2FD944-0299-4B12-9834-370260FDC6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31231" y="608949"/>
            <a:ext cx="7483996" cy="3829701"/>
          </a:xfrm>
          <a:prstGeom prst="rect">
            <a:avLst/>
          </a:prstGeom>
          <a:noFill/>
          <a:extLst>
            <a:ext uri="{909E8E84-426E-40DD-AFC4-6F175D3DCCD1}">
              <a14:hiddenFill xmlns:a14="http://schemas.microsoft.com/office/drawing/2010/main">
                <a:solidFill>
                  <a:srgbClr val="FFFFFF"/>
                </a:solidFill>
              </a14:hiddenFill>
            </a:ext>
          </a:extLst>
        </p:spPr>
      </p:pic>
      <p:sp>
        <p:nvSpPr>
          <p:cNvPr id="17" name="Text Placeholder 3">
            <a:extLst>
              <a:ext uri="{FF2B5EF4-FFF2-40B4-BE49-F238E27FC236}">
                <a16:creationId xmlns:a16="http://schemas.microsoft.com/office/drawing/2014/main" id="{A0240824-FA8D-41AC-8827-628D6C95BFE3}"/>
              </a:ext>
            </a:extLst>
          </p:cNvPr>
          <p:cNvSpPr txBox="1">
            <a:spLocks/>
          </p:cNvSpPr>
          <p:nvPr/>
        </p:nvSpPr>
        <p:spPr>
          <a:xfrm>
            <a:off x="4248313" y="4438650"/>
            <a:ext cx="5194769" cy="557784"/>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20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8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6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9pPr>
          </a:lstStyle>
          <a:p>
            <a:r>
              <a:rPr lang="en-US" b="1" dirty="0">
                <a:solidFill>
                  <a:schemeClr val="accent1"/>
                </a:solidFill>
              </a:rPr>
              <a:t>DESCRIPTION | KEY FEATURES</a:t>
            </a:r>
          </a:p>
        </p:txBody>
      </p:sp>
      <p:sp>
        <p:nvSpPr>
          <p:cNvPr id="28" name="Content Placeholder 4">
            <a:extLst>
              <a:ext uri="{FF2B5EF4-FFF2-40B4-BE49-F238E27FC236}">
                <a16:creationId xmlns:a16="http://schemas.microsoft.com/office/drawing/2014/main" id="{58561715-2F7A-4F64-99A0-EAD10A20FB44}"/>
              </a:ext>
            </a:extLst>
          </p:cNvPr>
          <p:cNvSpPr txBox="1">
            <a:spLocks/>
          </p:cNvSpPr>
          <p:nvPr/>
        </p:nvSpPr>
        <p:spPr>
          <a:xfrm>
            <a:off x="4248316" y="4913786"/>
            <a:ext cx="7450894" cy="1782289"/>
          </a:xfrm>
          <a:prstGeom prst="rect">
            <a:avLst/>
          </a:prstGeom>
        </p:spPr>
        <p:txBody>
          <a:bodyPr/>
          <a:lstStyle>
            <a:lvl1pPr marL="306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8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6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US" sz="1600" dirty="0">
                <a:solidFill>
                  <a:schemeClr val="tx2"/>
                </a:solidFill>
              </a:rPr>
              <a:t>This dashboard provides snapshot of the organization resources and real-time performance.</a:t>
            </a:r>
          </a:p>
          <a:p>
            <a:r>
              <a:rPr lang="en-US" sz="1600" dirty="0">
                <a:solidFill>
                  <a:schemeClr val="tx2"/>
                </a:solidFill>
              </a:rPr>
              <a:t>Dashboard can be customized to show weekly, monthly or yearly performance.</a:t>
            </a:r>
          </a:p>
          <a:p>
            <a:r>
              <a:rPr lang="en-US" sz="1600" dirty="0">
                <a:solidFill>
                  <a:schemeClr val="tx2"/>
                </a:solidFill>
              </a:rPr>
              <a:t>Key Metrics can also be included in the dashboard.</a:t>
            </a:r>
          </a:p>
          <a:p>
            <a:endParaRPr lang="en-US" dirty="0">
              <a:solidFill>
                <a:schemeClr val="tx2"/>
              </a:solidFill>
            </a:endParaRPr>
          </a:p>
        </p:txBody>
      </p:sp>
    </p:spTree>
    <p:extLst>
      <p:ext uri="{BB962C8B-B14F-4D97-AF65-F5344CB8AC3E}">
        <p14:creationId xmlns:p14="http://schemas.microsoft.com/office/powerpoint/2010/main" val="17989570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3100" dirty="0"/>
              <a:t>[ </a:t>
            </a:r>
            <a:r>
              <a:rPr lang="en-US" sz="3100" dirty="0">
                <a:solidFill>
                  <a:srgbClr val="FF0000"/>
                </a:solidFill>
              </a:rPr>
              <a:t>User Regis</a:t>
            </a:r>
            <a:r>
              <a:rPr lang="en-US" sz="3100" dirty="0"/>
              <a:t> ]</a:t>
            </a:r>
            <a:br>
              <a:rPr lang="en-US" dirty="0"/>
            </a:br>
            <a:endParaRPr lang="en-US" dirty="0"/>
          </a:p>
        </p:txBody>
      </p:sp>
      <p:sp>
        <p:nvSpPr>
          <p:cNvPr id="14" name="Title 3">
            <a:extLst>
              <a:ext uri="{FF2B5EF4-FFF2-40B4-BE49-F238E27FC236}">
                <a16:creationId xmlns:a16="http://schemas.microsoft.com/office/drawing/2014/main" id="{36FC704E-2D41-4345-B7B7-93381F4F7C4D}"/>
              </a:ext>
            </a:extLst>
          </p:cNvPr>
          <p:cNvSpPr txBox="1">
            <a:spLocks/>
          </p:cNvSpPr>
          <p:nvPr/>
        </p:nvSpPr>
        <p:spPr>
          <a:xfrm>
            <a:off x="767857" y="3103525"/>
            <a:ext cx="3031852" cy="1722419"/>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400" b="0" kern="1200" cap="all">
                <a:solidFill>
                  <a:srgbClr val="FFFFFF"/>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100" dirty="0"/>
              <a:t>[ </a:t>
            </a:r>
            <a:r>
              <a:rPr lang="en-US" sz="3100" dirty="0">
                <a:solidFill>
                  <a:srgbClr val="FF0000"/>
                </a:solidFill>
              </a:rPr>
              <a:t>Admin</a:t>
            </a:r>
            <a:r>
              <a:rPr lang="en-US" sz="3100" dirty="0"/>
              <a:t>]</a:t>
            </a:r>
            <a:br>
              <a:rPr lang="en-US" dirty="0"/>
            </a:br>
            <a:endParaRPr lang="en-US" dirty="0"/>
          </a:p>
        </p:txBody>
      </p:sp>
      <p:sp>
        <p:nvSpPr>
          <p:cNvPr id="15" name="Title 3">
            <a:extLst>
              <a:ext uri="{FF2B5EF4-FFF2-40B4-BE49-F238E27FC236}">
                <a16:creationId xmlns:a16="http://schemas.microsoft.com/office/drawing/2014/main" id="{7DD34814-4FE1-4C72-87CC-08B30955D053}"/>
              </a:ext>
            </a:extLst>
          </p:cNvPr>
          <p:cNvSpPr txBox="1">
            <a:spLocks/>
          </p:cNvSpPr>
          <p:nvPr/>
        </p:nvSpPr>
        <p:spPr>
          <a:xfrm>
            <a:off x="767857" y="3564262"/>
            <a:ext cx="3031852" cy="1722419"/>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400" b="0" kern="1200" cap="all">
                <a:solidFill>
                  <a:srgbClr val="FFFFFF"/>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100" dirty="0"/>
              <a:t>[ </a:t>
            </a:r>
            <a:r>
              <a:rPr lang="en-US" sz="3100" dirty="0">
                <a:solidFill>
                  <a:srgbClr val="FF0000"/>
                </a:solidFill>
              </a:rPr>
              <a:t>profile</a:t>
            </a:r>
            <a:r>
              <a:rPr lang="en-US" sz="3100" dirty="0"/>
              <a:t>]</a:t>
            </a:r>
            <a:br>
              <a:rPr lang="en-US" dirty="0"/>
            </a:br>
            <a:endParaRPr lang="en-US" dirty="0"/>
          </a:p>
        </p:txBody>
      </p:sp>
      <p:sp>
        <p:nvSpPr>
          <p:cNvPr id="16" name="Freeform 5" descr="arrows icon">
            <a:extLst>
              <a:ext uri="{FF2B5EF4-FFF2-40B4-BE49-F238E27FC236}">
                <a16:creationId xmlns:a16="http://schemas.microsoft.com/office/drawing/2014/main" id="{248D383E-2E95-4616-8995-AED21B6400B1}"/>
              </a:ext>
            </a:extLst>
          </p:cNvPr>
          <p:cNvSpPr>
            <a:spLocks noChangeAspect="1" noEditPoints="1"/>
          </p:cNvSpPr>
          <p:nvPr/>
        </p:nvSpPr>
        <p:spPr bwMode="auto">
          <a:xfrm>
            <a:off x="863185" y="2388556"/>
            <a:ext cx="563264" cy="609840"/>
          </a:xfrm>
          <a:custGeom>
            <a:avLst/>
            <a:gdLst>
              <a:gd name="T0" fmla="*/ 424 w 561"/>
              <a:gd name="T1" fmla="*/ 592 h 606"/>
              <a:gd name="T2" fmla="*/ 437 w 561"/>
              <a:gd name="T3" fmla="*/ 501 h 606"/>
              <a:gd name="T4" fmla="*/ 497 w 561"/>
              <a:gd name="T5" fmla="*/ 498 h 606"/>
              <a:gd name="T6" fmla="*/ 291 w 561"/>
              <a:gd name="T7" fmla="*/ 446 h 606"/>
              <a:gd name="T8" fmla="*/ 271 w 561"/>
              <a:gd name="T9" fmla="*/ 428 h 606"/>
              <a:gd name="T10" fmla="*/ 375 w 561"/>
              <a:gd name="T11" fmla="*/ 314 h 606"/>
              <a:gd name="T12" fmla="*/ 526 w 561"/>
              <a:gd name="T13" fmla="*/ 491 h 606"/>
              <a:gd name="T14" fmla="*/ 509 w 561"/>
              <a:gd name="T15" fmla="*/ 524 h 606"/>
              <a:gd name="T16" fmla="*/ 451 w 561"/>
              <a:gd name="T17" fmla="*/ 528 h 606"/>
              <a:gd name="T18" fmla="*/ 437 w 561"/>
              <a:gd name="T19" fmla="*/ 606 h 606"/>
              <a:gd name="T20" fmla="*/ 205 w 561"/>
              <a:gd name="T21" fmla="*/ 587 h 606"/>
              <a:gd name="T22" fmla="*/ 218 w 561"/>
              <a:gd name="T23" fmla="*/ 329 h 606"/>
              <a:gd name="T24" fmla="*/ 278 w 561"/>
              <a:gd name="T25" fmla="*/ 326 h 606"/>
              <a:gd name="T26" fmla="*/ 33 w 561"/>
              <a:gd name="T27" fmla="*/ 326 h 606"/>
              <a:gd name="T28" fmla="*/ 93 w 561"/>
              <a:gd name="T29" fmla="*/ 329 h 606"/>
              <a:gd name="T30" fmla="*/ 107 w 561"/>
              <a:gd name="T31" fmla="*/ 515 h 606"/>
              <a:gd name="T32" fmla="*/ 80 w 561"/>
              <a:gd name="T33" fmla="*/ 515 h 606"/>
              <a:gd name="T34" fmla="*/ 31 w 561"/>
              <a:gd name="T35" fmla="*/ 357 h 606"/>
              <a:gd name="T36" fmla="*/ 6 w 561"/>
              <a:gd name="T37" fmla="*/ 337 h 606"/>
              <a:gd name="T38" fmla="*/ 145 w 561"/>
              <a:gd name="T39" fmla="*/ 147 h 606"/>
              <a:gd name="T40" fmla="*/ 307 w 561"/>
              <a:gd name="T41" fmla="*/ 319 h 606"/>
              <a:gd name="T42" fmla="*/ 290 w 561"/>
              <a:gd name="T43" fmla="*/ 353 h 606"/>
              <a:gd name="T44" fmla="*/ 232 w 561"/>
              <a:gd name="T45" fmla="*/ 357 h 606"/>
              <a:gd name="T46" fmla="*/ 218 w 561"/>
              <a:gd name="T47" fmla="*/ 600 h 606"/>
              <a:gd name="T48" fmla="*/ 455 w 561"/>
              <a:gd name="T49" fmla="*/ 359 h 606"/>
              <a:gd name="T50" fmla="*/ 468 w 561"/>
              <a:gd name="T51" fmla="*/ 189 h 606"/>
              <a:gd name="T52" fmla="*/ 528 w 561"/>
              <a:gd name="T53" fmla="*/ 186 h 606"/>
              <a:gd name="T54" fmla="*/ 283 w 561"/>
              <a:gd name="T55" fmla="*/ 186 h 606"/>
              <a:gd name="T56" fmla="*/ 343 w 561"/>
              <a:gd name="T57" fmla="*/ 189 h 606"/>
              <a:gd name="T58" fmla="*/ 357 w 561"/>
              <a:gd name="T59" fmla="*/ 280 h 606"/>
              <a:gd name="T60" fmla="*/ 330 w 561"/>
              <a:gd name="T61" fmla="*/ 280 h 606"/>
              <a:gd name="T62" fmla="*/ 281 w 561"/>
              <a:gd name="T63" fmla="*/ 216 h 606"/>
              <a:gd name="T64" fmla="*/ 256 w 561"/>
              <a:gd name="T65" fmla="*/ 196 h 606"/>
              <a:gd name="T66" fmla="*/ 395 w 561"/>
              <a:gd name="T67" fmla="*/ 6 h 606"/>
              <a:gd name="T68" fmla="*/ 557 w 561"/>
              <a:gd name="T69" fmla="*/ 178 h 606"/>
              <a:gd name="T70" fmla="*/ 540 w 561"/>
              <a:gd name="T71" fmla="*/ 212 h 606"/>
              <a:gd name="T72" fmla="*/ 482 w 561"/>
              <a:gd name="T73" fmla="*/ 216 h 606"/>
              <a:gd name="T74" fmla="*/ 468 w 561"/>
              <a:gd name="T75" fmla="*/ 372 h 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61" h="606">
                <a:moveTo>
                  <a:pt x="437" y="606"/>
                </a:moveTo>
                <a:cubicBezTo>
                  <a:pt x="430" y="606"/>
                  <a:pt x="424" y="600"/>
                  <a:pt x="424" y="592"/>
                </a:cubicBezTo>
                <a:cubicBezTo>
                  <a:pt x="424" y="515"/>
                  <a:pt x="424" y="515"/>
                  <a:pt x="424" y="515"/>
                </a:cubicBezTo>
                <a:cubicBezTo>
                  <a:pt x="424" y="507"/>
                  <a:pt x="430" y="501"/>
                  <a:pt x="437" y="501"/>
                </a:cubicBezTo>
                <a:cubicBezTo>
                  <a:pt x="494" y="501"/>
                  <a:pt x="494" y="501"/>
                  <a:pt x="494" y="501"/>
                </a:cubicBezTo>
                <a:cubicBezTo>
                  <a:pt x="497" y="498"/>
                  <a:pt x="497" y="498"/>
                  <a:pt x="497" y="498"/>
                </a:cubicBezTo>
                <a:cubicBezTo>
                  <a:pt x="374" y="348"/>
                  <a:pt x="374" y="348"/>
                  <a:pt x="374" y="348"/>
                </a:cubicBezTo>
                <a:cubicBezTo>
                  <a:pt x="291" y="446"/>
                  <a:pt x="291" y="446"/>
                  <a:pt x="291" y="446"/>
                </a:cubicBezTo>
                <a:cubicBezTo>
                  <a:pt x="286" y="451"/>
                  <a:pt x="278" y="452"/>
                  <a:pt x="272" y="447"/>
                </a:cubicBezTo>
                <a:cubicBezTo>
                  <a:pt x="266" y="442"/>
                  <a:pt x="266" y="434"/>
                  <a:pt x="271" y="428"/>
                </a:cubicBezTo>
                <a:cubicBezTo>
                  <a:pt x="364" y="319"/>
                  <a:pt x="364" y="319"/>
                  <a:pt x="364" y="319"/>
                </a:cubicBezTo>
                <a:cubicBezTo>
                  <a:pt x="367" y="316"/>
                  <a:pt x="371" y="315"/>
                  <a:pt x="375" y="314"/>
                </a:cubicBezTo>
                <a:cubicBezTo>
                  <a:pt x="379" y="314"/>
                  <a:pt x="383" y="316"/>
                  <a:pt x="385" y="319"/>
                </a:cubicBezTo>
                <a:cubicBezTo>
                  <a:pt x="526" y="491"/>
                  <a:pt x="526" y="491"/>
                  <a:pt x="526" y="491"/>
                </a:cubicBezTo>
                <a:cubicBezTo>
                  <a:pt x="530" y="496"/>
                  <a:pt x="530" y="504"/>
                  <a:pt x="525" y="509"/>
                </a:cubicBezTo>
                <a:cubicBezTo>
                  <a:pt x="509" y="524"/>
                  <a:pt x="509" y="524"/>
                  <a:pt x="509" y="524"/>
                </a:cubicBezTo>
                <a:cubicBezTo>
                  <a:pt x="507" y="527"/>
                  <a:pt x="503" y="528"/>
                  <a:pt x="500" y="528"/>
                </a:cubicBezTo>
                <a:cubicBezTo>
                  <a:pt x="451" y="528"/>
                  <a:pt x="451" y="528"/>
                  <a:pt x="451" y="528"/>
                </a:cubicBezTo>
                <a:cubicBezTo>
                  <a:pt x="451" y="592"/>
                  <a:pt x="451" y="592"/>
                  <a:pt x="451" y="592"/>
                </a:cubicBezTo>
                <a:cubicBezTo>
                  <a:pt x="451" y="600"/>
                  <a:pt x="445" y="606"/>
                  <a:pt x="437" y="606"/>
                </a:cubicBezTo>
                <a:close/>
                <a:moveTo>
                  <a:pt x="218" y="600"/>
                </a:moveTo>
                <a:cubicBezTo>
                  <a:pt x="211" y="600"/>
                  <a:pt x="205" y="594"/>
                  <a:pt x="205" y="587"/>
                </a:cubicBezTo>
                <a:cubicBezTo>
                  <a:pt x="205" y="343"/>
                  <a:pt x="205" y="343"/>
                  <a:pt x="205" y="343"/>
                </a:cubicBezTo>
                <a:cubicBezTo>
                  <a:pt x="205" y="336"/>
                  <a:pt x="211" y="329"/>
                  <a:pt x="218" y="329"/>
                </a:cubicBezTo>
                <a:cubicBezTo>
                  <a:pt x="275" y="329"/>
                  <a:pt x="275" y="329"/>
                  <a:pt x="275" y="329"/>
                </a:cubicBezTo>
                <a:cubicBezTo>
                  <a:pt x="278" y="326"/>
                  <a:pt x="278" y="326"/>
                  <a:pt x="278" y="326"/>
                </a:cubicBezTo>
                <a:cubicBezTo>
                  <a:pt x="156" y="177"/>
                  <a:pt x="156" y="177"/>
                  <a:pt x="156" y="177"/>
                </a:cubicBezTo>
                <a:cubicBezTo>
                  <a:pt x="33" y="326"/>
                  <a:pt x="33" y="326"/>
                  <a:pt x="33" y="326"/>
                </a:cubicBezTo>
                <a:cubicBezTo>
                  <a:pt x="36" y="329"/>
                  <a:pt x="36" y="329"/>
                  <a:pt x="36" y="329"/>
                </a:cubicBezTo>
                <a:cubicBezTo>
                  <a:pt x="93" y="329"/>
                  <a:pt x="93" y="329"/>
                  <a:pt x="93" y="329"/>
                </a:cubicBezTo>
                <a:cubicBezTo>
                  <a:pt x="101" y="329"/>
                  <a:pt x="107" y="336"/>
                  <a:pt x="107" y="343"/>
                </a:cubicBezTo>
                <a:cubicBezTo>
                  <a:pt x="107" y="515"/>
                  <a:pt x="107" y="515"/>
                  <a:pt x="107" y="515"/>
                </a:cubicBezTo>
                <a:cubicBezTo>
                  <a:pt x="107" y="522"/>
                  <a:pt x="101" y="528"/>
                  <a:pt x="93" y="528"/>
                </a:cubicBezTo>
                <a:cubicBezTo>
                  <a:pt x="86" y="528"/>
                  <a:pt x="80" y="522"/>
                  <a:pt x="80" y="515"/>
                </a:cubicBezTo>
                <a:cubicBezTo>
                  <a:pt x="80" y="357"/>
                  <a:pt x="80" y="357"/>
                  <a:pt x="80" y="357"/>
                </a:cubicBezTo>
                <a:cubicBezTo>
                  <a:pt x="31" y="357"/>
                  <a:pt x="31" y="357"/>
                  <a:pt x="31" y="357"/>
                </a:cubicBezTo>
                <a:cubicBezTo>
                  <a:pt x="27" y="357"/>
                  <a:pt x="24" y="355"/>
                  <a:pt x="21" y="353"/>
                </a:cubicBezTo>
                <a:cubicBezTo>
                  <a:pt x="6" y="337"/>
                  <a:pt x="6" y="337"/>
                  <a:pt x="6" y="337"/>
                </a:cubicBezTo>
                <a:cubicBezTo>
                  <a:pt x="1" y="332"/>
                  <a:pt x="0" y="324"/>
                  <a:pt x="5" y="319"/>
                </a:cubicBezTo>
                <a:cubicBezTo>
                  <a:pt x="145" y="147"/>
                  <a:pt x="145" y="147"/>
                  <a:pt x="145" y="147"/>
                </a:cubicBezTo>
                <a:cubicBezTo>
                  <a:pt x="151" y="141"/>
                  <a:pt x="161" y="141"/>
                  <a:pt x="166" y="147"/>
                </a:cubicBezTo>
                <a:cubicBezTo>
                  <a:pt x="307" y="319"/>
                  <a:pt x="307" y="319"/>
                  <a:pt x="307" y="319"/>
                </a:cubicBezTo>
                <a:cubicBezTo>
                  <a:pt x="311" y="324"/>
                  <a:pt x="311" y="332"/>
                  <a:pt x="306" y="337"/>
                </a:cubicBezTo>
                <a:cubicBezTo>
                  <a:pt x="290" y="353"/>
                  <a:pt x="290" y="353"/>
                  <a:pt x="290" y="353"/>
                </a:cubicBezTo>
                <a:cubicBezTo>
                  <a:pt x="288" y="355"/>
                  <a:pt x="284" y="357"/>
                  <a:pt x="281" y="357"/>
                </a:cubicBezTo>
                <a:cubicBezTo>
                  <a:pt x="232" y="357"/>
                  <a:pt x="232" y="357"/>
                  <a:pt x="232" y="357"/>
                </a:cubicBezTo>
                <a:cubicBezTo>
                  <a:pt x="232" y="587"/>
                  <a:pt x="232" y="587"/>
                  <a:pt x="232" y="587"/>
                </a:cubicBezTo>
                <a:cubicBezTo>
                  <a:pt x="232" y="594"/>
                  <a:pt x="226" y="600"/>
                  <a:pt x="218" y="600"/>
                </a:cubicBezTo>
                <a:close/>
                <a:moveTo>
                  <a:pt x="468" y="372"/>
                </a:moveTo>
                <a:cubicBezTo>
                  <a:pt x="461" y="372"/>
                  <a:pt x="455" y="366"/>
                  <a:pt x="455" y="359"/>
                </a:cubicBezTo>
                <a:cubicBezTo>
                  <a:pt x="455" y="202"/>
                  <a:pt x="455" y="202"/>
                  <a:pt x="455" y="202"/>
                </a:cubicBezTo>
                <a:cubicBezTo>
                  <a:pt x="455" y="195"/>
                  <a:pt x="461" y="189"/>
                  <a:pt x="468" y="189"/>
                </a:cubicBezTo>
                <a:cubicBezTo>
                  <a:pt x="525" y="189"/>
                  <a:pt x="525" y="189"/>
                  <a:pt x="525" y="189"/>
                </a:cubicBezTo>
                <a:cubicBezTo>
                  <a:pt x="528" y="186"/>
                  <a:pt x="528" y="186"/>
                  <a:pt x="528" y="186"/>
                </a:cubicBezTo>
                <a:cubicBezTo>
                  <a:pt x="406" y="36"/>
                  <a:pt x="406" y="36"/>
                  <a:pt x="406" y="36"/>
                </a:cubicBezTo>
                <a:cubicBezTo>
                  <a:pt x="283" y="186"/>
                  <a:pt x="283" y="186"/>
                  <a:pt x="283" y="186"/>
                </a:cubicBezTo>
                <a:cubicBezTo>
                  <a:pt x="286" y="189"/>
                  <a:pt x="286" y="189"/>
                  <a:pt x="286" y="189"/>
                </a:cubicBezTo>
                <a:cubicBezTo>
                  <a:pt x="343" y="189"/>
                  <a:pt x="343" y="189"/>
                  <a:pt x="343" y="189"/>
                </a:cubicBezTo>
                <a:cubicBezTo>
                  <a:pt x="351" y="189"/>
                  <a:pt x="357" y="195"/>
                  <a:pt x="357" y="202"/>
                </a:cubicBezTo>
                <a:cubicBezTo>
                  <a:pt x="357" y="280"/>
                  <a:pt x="357" y="280"/>
                  <a:pt x="357" y="280"/>
                </a:cubicBezTo>
                <a:cubicBezTo>
                  <a:pt x="357" y="288"/>
                  <a:pt x="351" y="294"/>
                  <a:pt x="343" y="294"/>
                </a:cubicBezTo>
                <a:cubicBezTo>
                  <a:pt x="336" y="294"/>
                  <a:pt x="330" y="288"/>
                  <a:pt x="330" y="280"/>
                </a:cubicBezTo>
                <a:cubicBezTo>
                  <a:pt x="330" y="216"/>
                  <a:pt x="330" y="216"/>
                  <a:pt x="330" y="216"/>
                </a:cubicBezTo>
                <a:cubicBezTo>
                  <a:pt x="281" y="216"/>
                  <a:pt x="281" y="216"/>
                  <a:pt x="281" y="216"/>
                </a:cubicBezTo>
                <a:cubicBezTo>
                  <a:pt x="277" y="216"/>
                  <a:pt x="274" y="214"/>
                  <a:pt x="271" y="212"/>
                </a:cubicBezTo>
                <a:cubicBezTo>
                  <a:pt x="256" y="196"/>
                  <a:pt x="256" y="196"/>
                  <a:pt x="256" y="196"/>
                </a:cubicBezTo>
                <a:cubicBezTo>
                  <a:pt x="251" y="191"/>
                  <a:pt x="250" y="184"/>
                  <a:pt x="255" y="178"/>
                </a:cubicBezTo>
                <a:cubicBezTo>
                  <a:pt x="395" y="6"/>
                  <a:pt x="395" y="6"/>
                  <a:pt x="395" y="6"/>
                </a:cubicBezTo>
                <a:cubicBezTo>
                  <a:pt x="401" y="0"/>
                  <a:pt x="411" y="0"/>
                  <a:pt x="416" y="6"/>
                </a:cubicBezTo>
                <a:cubicBezTo>
                  <a:pt x="557" y="178"/>
                  <a:pt x="557" y="178"/>
                  <a:pt x="557" y="178"/>
                </a:cubicBezTo>
                <a:cubicBezTo>
                  <a:pt x="561" y="184"/>
                  <a:pt x="561" y="191"/>
                  <a:pt x="556" y="196"/>
                </a:cubicBezTo>
                <a:cubicBezTo>
                  <a:pt x="540" y="212"/>
                  <a:pt x="540" y="212"/>
                  <a:pt x="540" y="212"/>
                </a:cubicBezTo>
                <a:cubicBezTo>
                  <a:pt x="538" y="214"/>
                  <a:pt x="534" y="216"/>
                  <a:pt x="531" y="216"/>
                </a:cubicBezTo>
                <a:cubicBezTo>
                  <a:pt x="482" y="216"/>
                  <a:pt x="482" y="216"/>
                  <a:pt x="482" y="216"/>
                </a:cubicBezTo>
                <a:cubicBezTo>
                  <a:pt x="482" y="359"/>
                  <a:pt x="482" y="359"/>
                  <a:pt x="482" y="359"/>
                </a:cubicBezTo>
                <a:cubicBezTo>
                  <a:pt x="482" y="366"/>
                  <a:pt x="476" y="372"/>
                  <a:pt x="468" y="372"/>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pic>
        <p:nvPicPr>
          <p:cNvPr id="4098" name="Picture 2">
            <a:extLst>
              <a:ext uri="{FF2B5EF4-FFF2-40B4-BE49-F238E27FC236}">
                <a16:creationId xmlns:a16="http://schemas.microsoft.com/office/drawing/2014/main" id="{69839E85-725F-481E-93D1-E84924F0FE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41791" y="609600"/>
            <a:ext cx="7502534" cy="38098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 Placeholder 3">
            <a:extLst>
              <a:ext uri="{FF2B5EF4-FFF2-40B4-BE49-F238E27FC236}">
                <a16:creationId xmlns:a16="http://schemas.microsoft.com/office/drawing/2014/main" id="{35E6EF11-F627-426D-9B89-B71EAF04677F}"/>
              </a:ext>
            </a:extLst>
          </p:cNvPr>
          <p:cNvSpPr txBox="1">
            <a:spLocks/>
          </p:cNvSpPr>
          <p:nvPr/>
        </p:nvSpPr>
        <p:spPr>
          <a:xfrm>
            <a:off x="4248313" y="4438650"/>
            <a:ext cx="5194769" cy="557784"/>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20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8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6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9pPr>
          </a:lstStyle>
          <a:p>
            <a:r>
              <a:rPr lang="en-US" b="1" dirty="0">
                <a:solidFill>
                  <a:schemeClr val="accent1"/>
                </a:solidFill>
              </a:rPr>
              <a:t>DESCRIPTION | KEY FEATURES</a:t>
            </a:r>
          </a:p>
        </p:txBody>
      </p:sp>
      <p:sp>
        <p:nvSpPr>
          <p:cNvPr id="30" name="Content Placeholder 4">
            <a:extLst>
              <a:ext uri="{FF2B5EF4-FFF2-40B4-BE49-F238E27FC236}">
                <a16:creationId xmlns:a16="http://schemas.microsoft.com/office/drawing/2014/main" id="{4F69A1A5-BDE2-4EDA-BDC8-4B76D7EF8002}"/>
              </a:ext>
            </a:extLst>
          </p:cNvPr>
          <p:cNvSpPr txBox="1">
            <a:spLocks/>
          </p:cNvSpPr>
          <p:nvPr/>
        </p:nvSpPr>
        <p:spPr>
          <a:xfrm>
            <a:off x="4248316" y="4913786"/>
            <a:ext cx="7450894" cy="1782289"/>
          </a:xfrm>
          <a:prstGeom prst="rect">
            <a:avLst/>
          </a:prstGeom>
        </p:spPr>
        <p:txBody>
          <a:bodyPr/>
          <a:lstStyle>
            <a:lvl1pPr marL="306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8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6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US" sz="1600" dirty="0">
                <a:solidFill>
                  <a:schemeClr val="tx2"/>
                </a:solidFill>
              </a:rPr>
              <a:t>User Management allows you to Add, Edit and Delete User.</a:t>
            </a:r>
          </a:p>
          <a:p>
            <a:r>
              <a:rPr lang="en-US" sz="1600" dirty="0">
                <a:solidFill>
                  <a:schemeClr val="tx2"/>
                </a:solidFill>
              </a:rPr>
              <a:t>Included breadcrumb for navigation.</a:t>
            </a:r>
          </a:p>
          <a:p>
            <a:endParaRPr lang="en-US" dirty="0">
              <a:solidFill>
                <a:schemeClr val="tx2"/>
              </a:solidFill>
            </a:endParaRPr>
          </a:p>
        </p:txBody>
      </p:sp>
    </p:spTree>
    <p:extLst>
      <p:ext uri="{BB962C8B-B14F-4D97-AF65-F5344CB8AC3E}">
        <p14:creationId xmlns:p14="http://schemas.microsoft.com/office/powerpoint/2010/main" val="3536402287"/>
      </p:ext>
    </p:extLst>
  </p:cSld>
  <p:clrMapOvr>
    <a:masterClrMapping/>
  </p:clrMapOvr>
</p:sld>
</file>

<file path=ppt/theme/theme1.xml><?xml version="1.0" encoding="utf-8"?>
<a:theme xmlns:a="http://schemas.openxmlformats.org/drawingml/2006/main" name="DividendVTI">
  <a:themeElements>
    <a:clrScheme name="DividendVTI">
      <a:dk1>
        <a:sysClr val="windowText" lastClr="000000"/>
      </a:dk1>
      <a:lt1>
        <a:sysClr val="window" lastClr="FFFFFF"/>
      </a:lt1>
      <a:dk2>
        <a:srgbClr val="3D3D3D"/>
      </a:dk2>
      <a:lt2>
        <a:srgbClr val="EBEBEB"/>
      </a:lt2>
      <a:accent1>
        <a:srgbClr val="ED8428"/>
      </a:accent1>
      <a:accent2>
        <a:srgbClr val="E6C46D"/>
      </a:accent2>
      <a:accent3>
        <a:srgbClr val="537685"/>
      </a:accent3>
      <a:accent4>
        <a:srgbClr val="969FA7"/>
      </a:accent4>
      <a:accent5>
        <a:srgbClr val="A9C37C"/>
      </a:accent5>
      <a:accent6>
        <a:srgbClr val="5A8071"/>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Product Summary_Win32_RS v2" id="{4A4BC7BA-E104-48CF-9F11-CBBDF04784BE}" vid="{45BAD27F-A2E8-4282-99F2-C6ED447BF4C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fa6e671f1cd7e4d96ff9652be322dd5e">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4e2496f70b101db0b8013f30a071bbf7"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8043F881-A283-4804-BC69-C2CA14CA7881}">
  <ds:schemaRefs>
    <ds:schemaRef ds:uri="http://schemas.microsoft.com/sharepoint/v3/contenttype/forms"/>
  </ds:schemaRefs>
</ds:datastoreItem>
</file>

<file path=customXml/itemProps2.xml><?xml version="1.0" encoding="utf-8"?>
<ds:datastoreItem xmlns:ds="http://schemas.openxmlformats.org/officeDocument/2006/customXml" ds:itemID="{3F46A686-309E-4CB8-8B43-0618CA3DC8E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A5A6C788-C4FC-4FDC-8A35-3D0FEBD2EC4E}">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Product summary presentation</Template>
  <TotalTime>1180</TotalTime>
  <Words>967</Words>
  <Application>Microsoft Office PowerPoint</Application>
  <PresentationFormat>Widescreen</PresentationFormat>
  <Paragraphs>208</Paragraphs>
  <Slides>22</Slides>
  <Notes>21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22</vt:i4>
      </vt:variant>
    </vt:vector>
  </HeadingPairs>
  <TitlesOfParts>
    <vt:vector size="27" baseType="lpstr">
      <vt:lpstr>Arial</vt:lpstr>
      <vt:lpstr>Calibri</vt:lpstr>
      <vt:lpstr>Gill Sans MT</vt:lpstr>
      <vt:lpstr>Wingdings 2</vt:lpstr>
      <vt:lpstr>DividendVTI</vt:lpstr>
      <vt:lpstr>Product INVEntory &amp; Sales Management System (CRM)</vt:lpstr>
      <vt:lpstr>Customer Profile</vt:lpstr>
      <vt:lpstr>Value Proposition</vt:lpstr>
      <vt:lpstr>PowerPoint Presentation</vt:lpstr>
      <vt:lpstr>OVERALL Project RoadMap</vt:lpstr>
      <vt:lpstr>SITEMAP</vt:lpstr>
      <vt:lpstr>[ Login] </vt:lpstr>
      <vt:lpstr>[ Login] </vt:lpstr>
      <vt:lpstr>[ User Regis ] </vt:lpstr>
      <vt:lpstr>[ User Regis ] </vt:lpstr>
      <vt:lpstr>[ customer] </vt:lpstr>
      <vt:lpstr>[ customer] </vt:lpstr>
      <vt:lpstr>[ customer] </vt:lpstr>
      <vt:lpstr>[ customer] </vt:lpstr>
      <vt:lpstr>[ product] </vt:lpstr>
      <vt:lpstr>[ product] </vt:lpstr>
      <vt:lpstr>[ product] </vt:lpstr>
      <vt:lpstr>[ sales] </vt:lpstr>
      <vt:lpstr>[ sales] </vt:lpstr>
      <vt:lpstr>[ FEATURES ] FUTURE PLANS</vt:lpstr>
      <vt:lpstr>Webapp  demonstration Proper</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Product INVEntory &amp; Sales Management System (CRM)</dc:title>
  <dc:creator>Rodrigo Aguirre Jr.</dc:creator>
  <cp:lastModifiedBy>Rodrigo Aguirre Jr.</cp:lastModifiedBy>
  <cp:revision>1</cp:revision>
  <dcterms:created xsi:type="dcterms:W3CDTF">2022-01-13T12:58:44Z</dcterms:created>
  <dcterms:modified xsi:type="dcterms:W3CDTF">2022-01-14T08:39:41Z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